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7"/>
  </p:notesMasterIdLst>
  <p:handoutMasterIdLst>
    <p:handoutMasterId r:id="rId28"/>
  </p:handoutMasterIdLst>
  <p:sldIdLst>
    <p:sldId id="300" r:id="rId5"/>
    <p:sldId id="303" r:id="rId6"/>
    <p:sldId id="301" r:id="rId7"/>
    <p:sldId id="334" r:id="rId8"/>
    <p:sldId id="342" r:id="rId9"/>
    <p:sldId id="343" r:id="rId10"/>
    <p:sldId id="306" r:id="rId11"/>
    <p:sldId id="328" r:id="rId12"/>
    <p:sldId id="336" r:id="rId13"/>
    <p:sldId id="338" r:id="rId14"/>
    <p:sldId id="339" r:id="rId15"/>
    <p:sldId id="337" r:id="rId16"/>
    <p:sldId id="332" r:id="rId17"/>
    <p:sldId id="333" r:id="rId18"/>
    <p:sldId id="310" r:id="rId19"/>
    <p:sldId id="341" r:id="rId20"/>
    <p:sldId id="340" r:id="rId21"/>
    <p:sldId id="304" r:id="rId22"/>
    <p:sldId id="313" r:id="rId23"/>
    <p:sldId id="305" r:id="rId24"/>
    <p:sldId id="335" r:id="rId25"/>
    <p:sldId id="302" r:id="rId26"/>
  </p:sldIdLst>
  <p:sldSz cx="12192000" cy="6858000"/>
  <p:notesSz cx="6797675" cy="9926638"/>
  <p:embeddedFontLst>
    <p:embeddedFont>
      <p:font typeface="Cambria Math" panose="02040503050406030204" pitchFamily="18" charset="0"/>
      <p:regular r:id="rId29"/>
    </p:embeddedFont>
    <p:embeddedFont>
      <p:font typeface="Poppins ExtraBold" panose="00000900000000000000" pitchFamily="2" charset="0"/>
      <p:bold r:id="rId30"/>
      <p:boldItalic r:id="rId31"/>
    </p:embeddedFont>
    <p:embeddedFont>
      <p:font typeface="Source Sans Pro" panose="020B0503030403020204" pitchFamily="34" charset="0"/>
      <p:regular r:id="rId32"/>
      <p:bold r:id="rId33"/>
      <p:italic r:id="rId34"/>
      <p:boldItalic r:id="rId3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3" autoAdjust="0"/>
  </p:normalViewPr>
  <p:slideViewPr>
    <p:cSldViewPr showGuides="1">
      <p:cViewPr varScale="1">
        <p:scale>
          <a:sx n="63" d="100"/>
          <a:sy n="63" d="100"/>
        </p:scale>
        <p:origin x="804" y="56"/>
      </p:cViewPr>
      <p:guideLst>
        <p:guide orient="horz" pos="2160"/>
        <p:guide pos="3840"/>
      </p:guideLst>
    </p:cSldViewPr>
  </p:slideViewPr>
  <p:notesTextViewPr>
    <p:cViewPr>
      <p:scale>
        <a:sx n="1" d="1"/>
        <a:sy n="1" d="1"/>
      </p:scale>
      <p:origin x="0" y="0"/>
    </p:cViewPr>
  </p:notesTextViewPr>
  <p:notesViewPr>
    <p:cSldViewPr showGuides="1">
      <p:cViewPr varScale="1">
        <p:scale>
          <a:sx n="57" d="100"/>
          <a:sy n="57" d="100"/>
        </p:scale>
        <p:origin x="3259"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5BE2E8B-0D66-56E4-6E98-861DF6BB433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68B38B26-FE3E-9CA9-3526-39004475BB5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15133C6-46D7-4125-A761-338A9A47B28C}" type="datetimeFigureOut">
              <a:rPr lang="de-DE" smtClean="0"/>
              <a:t>03.04.2024</a:t>
            </a:fld>
            <a:endParaRPr lang="de-DE"/>
          </a:p>
        </p:txBody>
      </p:sp>
      <p:sp>
        <p:nvSpPr>
          <p:cNvPr id="4" name="Fußzeilenplatzhalter 3">
            <a:extLst>
              <a:ext uri="{FF2B5EF4-FFF2-40B4-BE49-F238E27FC236}">
                <a16:creationId xmlns:a16="http://schemas.microsoft.com/office/drawing/2014/main" id="{3B0F4CAD-2227-2B47-B83E-CB2618F8FEB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5684BC3-18C9-B383-0BF8-E75D5B1AA09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2E0D51D-1A97-4C0D-98A6-18CED2A6A096}" type="slidenum">
              <a:rPr lang="de-DE" smtClean="0"/>
              <a:t>‹Nr.›</a:t>
            </a:fld>
            <a:endParaRPr lang="de-DE"/>
          </a:p>
        </p:txBody>
      </p:sp>
    </p:spTree>
    <p:extLst>
      <p:ext uri="{BB962C8B-B14F-4D97-AF65-F5344CB8AC3E}">
        <p14:creationId xmlns:p14="http://schemas.microsoft.com/office/powerpoint/2010/main" val="259725573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Source Sans Pro" panose="020B0503030403020204" pitchFamily="34" charset="0"/>
              </a:defRPr>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Source Sans Pro" panose="020B0503030403020204" pitchFamily="34" charset="0"/>
              </a:defRPr>
            </a:lvl1pPr>
          </a:lstStyle>
          <a:p>
            <a:fld id="{74737DBB-9298-43F3-8FCC-9BC90E67B600}" type="datetimeFigureOut">
              <a:rPr lang="de-DE" smtClean="0"/>
              <a:pPr/>
              <a:t>03.04.2024</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Source Sans Pro" panose="020B0503030403020204" pitchFamily="34" charset="0"/>
              </a:defRPr>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Source Sans Pro" panose="020B0503030403020204" pitchFamily="34" charset="0"/>
              </a:defRPr>
            </a:lvl1pPr>
          </a:lstStyle>
          <a:p>
            <a:fld id="{248F2D2D-5CE0-46BF-85D8-6C0B8A790A1A}" type="slidenum">
              <a:rPr lang="de-DE" smtClean="0"/>
              <a:pPr/>
              <a:t>‹Nr.›</a:t>
            </a:fld>
            <a:endParaRPr lang="de-DE" dirty="0"/>
          </a:p>
        </p:txBody>
      </p:sp>
    </p:spTree>
    <p:extLst>
      <p:ext uri="{BB962C8B-B14F-4D97-AF65-F5344CB8AC3E}">
        <p14:creationId xmlns:p14="http://schemas.microsoft.com/office/powerpoint/2010/main" val="2180024097"/>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defRPr sz="1200" kern="1200">
        <a:solidFill>
          <a:schemeClr val="tx1"/>
        </a:solidFill>
        <a:latin typeface="Source Sans Pro" panose="020B0503030403020204" pitchFamily="34" charset="0"/>
        <a:ea typeface="+mn-ea"/>
        <a:cs typeface="+mn-cs"/>
      </a:defRPr>
    </a:lvl1pPr>
    <a:lvl2pPr marL="216000" indent="-216000" algn="l" defTabSz="914400" rtl="0" eaLnBrk="1" latinLnBrk="0" hangingPunct="1">
      <a:spcBef>
        <a:spcPts val="600"/>
      </a:spcBef>
      <a:buClr>
        <a:schemeClr val="tx2"/>
      </a:buClr>
      <a:buFont typeface="Arial" panose="020B0604020202020204" pitchFamily="34" charset="0"/>
      <a:buChar char="•"/>
      <a:defRPr sz="1200" kern="1200">
        <a:solidFill>
          <a:schemeClr val="tx1"/>
        </a:solidFill>
        <a:latin typeface="Source Sans Pro" panose="020B0503030403020204" pitchFamily="34" charset="0"/>
        <a:ea typeface="+mn-ea"/>
        <a:cs typeface="+mn-cs"/>
      </a:defRPr>
    </a:lvl2pPr>
    <a:lvl3pPr marL="432000" indent="-216000" algn="l" defTabSz="914400" rtl="0" eaLnBrk="1" latinLnBrk="0" hangingPunct="1">
      <a:spcBef>
        <a:spcPts val="600"/>
      </a:spcBef>
      <a:buClr>
        <a:schemeClr val="accent5"/>
      </a:buClr>
      <a:buFont typeface="Arial" panose="020B0604020202020204" pitchFamily="34" charset="0"/>
      <a:buChar char="•"/>
      <a:defRPr sz="1200" kern="1200">
        <a:solidFill>
          <a:schemeClr val="tx1"/>
        </a:solidFill>
        <a:latin typeface="Source Sans Pro" panose="020B0503030403020204" pitchFamily="34" charset="0"/>
        <a:ea typeface="+mn-ea"/>
        <a:cs typeface="+mn-cs"/>
      </a:defRPr>
    </a:lvl3pPr>
    <a:lvl4pPr marL="648000" indent="-216000" algn="l" defTabSz="914400" rtl="0" eaLnBrk="1" latinLnBrk="0" hangingPunct="1">
      <a:spcBef>
        <a:spcPts val="600"/>
      </a:spcBef>
      <a:buClr>
        <a:schemeClr val="accent5"/>
      </a:buClr>
      <a:buFont typeface="Arial" panose="020B0604020202020204" pitchFamily="34" charset="0"/>
      <a:buChar char="•"/>
      <a:defRPr sz="1200" kern="1200">
        <a:solidFill>
          <a:schemeClr val="tx1"/>
        </a:solidFill>
        <a:latin typeface="Source Sans Pro" panose="020B0503030403020204" pitchFamily="34" charset="0"/>
        <a:ea typeface="+mn-ea"/>
        <a:cs typeface="+mn-cs"/>
      </a:defRPr>
    </a:lvl4pPr>
    <a:lvl5pPr marL="864000" indent="-216000" algn="l" defTabSz="914400" rtl="0" eaLnBrk="1" latinLnBrk="0" hangingPunct="1">
      <a:spcBef>
        <a:spcPts val="600"/>
      </a:spcBef>
      <a:buClr>
        <a:schemeClr val="accent5"/>
      </a:buClr>
      <a:buFont typeface="Arial" panose="020B0604020202020204" pitchFamily="34" charset="0"/>
      <a:buChar char="•"/>
      <a:defRPr sz="1200" kern="1200">
        <a:solidFill>
          <a:schemeClr val="tx1"/>
        </a:solidFill>
        <a:latin typeface="Source Sans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farbig">
    <p:bg>
      <p:bgPr>
        <a:solidFill>
          <a:schemeClr val="accent3"/>
        </a:solidFill>
        <a:effectLst/>
      </p:bgPr>
    </p:bg>
    <p:spTree>
      <p:nvGrpSpPr>
        <p:cNvPr id="1" name=""/>
        <p:cNvGrpSpPr/>
        <p:nvPr/>
      </p:nvGrpSpPr>
      <p:grpSpPr>
        <a:xfrm>
          <a:off x="0" y="0"/>
          <a:ext cx="0" cy="0"/>
          <a:chOff x="0" y="0"/>
          <a:chExt cx="0" cy="0"/>
        </a:xfrm>
      </p:grpSpPr>
      <p:sp>
        <p:nvSpPr>
          <p:cNvPr id="19" name="Halbkreis re">
            <a:extLst>
              <a:ext uri="{FF2B5EF4-FFF2-40B4-BE49-F238E27FC236}">
                <a16:creationId xmlns:a16="http://schemas.microsoft.com/office/drawing/2014/main" id="{23014364-968F-69A5-B2A9-F1B9D45FBB2E}"/>
              </a:ext>
            </a:extLst>
          </p:cNvPr>
          <p:cNvSpPr/>
          <p:nvPr/>
        </p:nvSpPr>
        <p:spPr>
          <a:xfrm>
            <a:off x="7752185" y="0"/>
            <a:ext cx="4439815" cy="6858001"/>
          </a:xfrm>
          <a:custGeom>
            <a:avLst/>
            <a:gdLst>
              <a:gd name="connsiteX0" fmla="*/ 1132257 w 4439815"/>
              <a:gd name="connsiteY0" fmla="*/ 0 h 6858001"/>
              <a:gd name="connsiteX1" fmla="*/ 4439815 w 4439815"/>
              <a:gd name="connsiteY1" fmla="*/ 0 h 6858001"/>
              <a:gd name="connsiteX2" fmla="*/ 4439815 w 4439815"/>
              <a:gd name="connsiteY2" fmla="*/ 6858001 h 6858001"/>
              <a:gd name="connsiteX3" fmla="*/ 1136522 w 4439815"/>
              <a:gd name="connsiteY3" fmla="*/ 6858001 h 6858001"/>
              <a:gd name="connsiteX4" fmla="*/ 954900 w 4439815"/>
              <a:gd name="connsiteY4" fmla="*/ 6606595 h 6858001"/>
              <a:gd name="connsiteX5" fmla="*/ 0 w 4439815"/>
              <a:gd name="connsiteY5" fmla="*/ 3429002 h 6858001"/>
              <a:gd name="connsiteX6" fmla="*/ 888892 w 4439815"/>
              <a:gd name="connsiteY6" fmla="*/ 35335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815" h="6858001">
                <a:moveTo>
                  <a:pt x="1132257" y="0"/>
                </a:moveTo>
                <a:lnTo>
                  <a:pt x="4439815" y="0"/>
                </a:lnTo>
                <a:lnTo>
                  <a:pt x="4439815" y="6858001"/>
                </a:lnTo>
                <a:lnTo>
                  <a:pt x="1136522" y="6858001"/>
                </a:lnTo>
                <a:lnTo>
                  <a:pt x="954900" y="6606595"/>
                </a:lnTo>
                <a:cubicBezTo>
                  <a:pt x="351444" y="5695769"/>
                  <a:pt x="0" y="4603428"/>
                  <a:pt x="0" y="3429002"/>
                </a:cubicBezTo>
                <a:cubicBezTo>
                  <a:pt x="0" y="2298073"/>
                  <a:pt x="325894" y="1243261"/>
                  <a:pt x="888892" y="35335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7" name="DGB-Logo rot-weiss">
            <a:extLst>
              <a:ext uri="{FF2B5EF4-FFF2-40B4-BE49-F238E27FC236}">
                <a16:creationId xmlns:a16="http://schemas.microsoft.com/office/drawing/2014/main" id="{1315A572-5BAC-08BB-D52F-E96210455F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800" y="259200"/>
            <a:ext cx="2069610" cy="720000"/>
          </a:xfrm>
          <a:prstGeom prst="rect">
            <a:avLst/>
          </a:prstGeom>
        </p:spPr>
      </p:pic>
      <p:sp>
        <p:nvSpPr>
          <p:cNvPr id="2" name="Titel 1">
            <a:extLst>
              <a:ext uri="{FF2B5EF4-FFF2-40B4-BE49-F238E27FC236}">
                <a16:creationId xmlns:a16="http://schemas.microsoft.com/office/drawing/2014/main" id="{25CBEAAD-F8DC-F53D-CA45-E42C25424C8D}"/>
              </a:ext>
            </a:extLst>
          </p:cNvPr>
          <p:cNvSpPr>
            <a:spLocks noGrp="1"/>
          </p:cNvSpPr>
          <p:nvPr>
            <p:ph type="ctrTitle" hasCustomPrompt="1"/>
          </p:nvPr>
        </p:nvSpPr>
        <p:spPr>
          <a:xfrm>
            <a:off x="335360" y="2290039"/>
            <a:ext cx="7344816" cy="2232000"/>
          </a:xfrm>
        </p:spPr>
        <p:txBody>
          <a:bodyPr anchor="b"/>
          <a:lstStyle>
            <a:lvl1pPr algn="l">
              <a:lnSpc>
                <a:spcPct val="105000"/>
              </a:lnSpc>
              <a:defRPr sz="7200">
                <a:solidFill>
                  <a:schemeClr val="tx1"/>
                </a:solidFill>
              </a:defRPr>
            </a:lvl1pPr>
          </a:lstStyle>
          <a:p>
            <a:r>
              <a:rPr lang="de-DE" dirty="0"/>
              <a:t>Titel der Präsentation</a:t>
            </a:r>
          </a:p>
        </p:txBody>
      </p:sp>
      <p:sp>
        <p:nvSpPr>
          <p:cNvPr id="3" name="Untertitel 2">
            <a:extLst>
              <a:ext uri="{FF2B5EF4-FFF2-40B4-BE49-F238E27FC236}">
                <a16:creationId xmlns:a16="http://schemas.microsoft.com/office/drawing/2014/main" id="{69E65253-47B2-77D7-1139-5B6A4E2EAF5E}"/>
              </a:ext>
            </a:extLst>
          </p:cNvPr>
          <p:cNvSpPr>
            <a:spLocks noGrp="1"/>
          </p:cNvSpPr>
          <p:nvPr>
            <p:ph type="subTitle" idx="1" hasCustomPrompt="1"/>
          </p:nvPr>
        </p:nvSpPr>
        <p:spPr>
          <a:xfrm>
            <a:off x="335360" y="4659213"/>
            <a:ext cx="7344816" cy="1152128"/>
          </a:xfrm>
        </p:spPr>
        <p:txBody>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Anlass, Ort und Datum</a:t>
            </a:r>
          </a:p>
        </p:txBody>
      </p:sp>
      <p:sp>
        <p:nvSpPr>
          <p:cNvPr id="15" name="Textplatzhalter 14">
            <a:extLst>
              <a:ext uri="{FF2B5EF4-FFF2-40B4-BE49-F238E27FC236}">
                <a16:creationId xmlns:a16="http://schemas.microsoft.com/office/drawing/2014/main" id="{B794463A-AEAE-A2F7-545D-792B155E2710}"/>
              </a:ext>
            </a:extLst>
          </p:cNvPr>
          <p:cNvSpPr>
            <a:spLocks noGrp="1"/>
          </p:cNvSpPr>
          <p:nvPr>
            <p:ph type="body" sz="quarter" idx="13" hasCustomPrompt="1"/>
          </p:nvPr>
        </p:nvSpPr>
        <p:spPr>
          <a:xfrm>
            <a:off x="335360" y="1501567"/>
            <a:ext cx="7344816" cy="648000"/>
          </a:xfrm>
        </p:spPr>
        <p:txBody>
          <a:bodyPr anchor="b"/>
          <a:lstStyle>
            <a:lvl1pPr>
              <a:defRPr sz="2800" b="0"/>
            </a:lvl1pPr>
          </a:lstStyle>
          <a:p>
            <a:pPr lvl="0"/>
            <a:r>
              <a:rPr lang="de-DE" dirty="0"/>
              <a:t>Thema oder Anlass</a:t>
            </a:r>
          </a:p>
        </p:txBody>
      </p:sp>
    </p:spTree>
    <p:extLst>
      <p:ext uri="{BB962C8B-B14F-4D97-AF65-F5344CB8AC3E}">
        <p14:creationId xmlns:p14="http://schemas.microsoft.com/office/powerpoint/2010/main" val="9215737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81E82-DFD4-909A-EB19-EFF2001AAC81}"/>
              </a:ext>
            </a:extLst>
          </p:cNvPr>
          <p:cNvSpPr>
            <a:spLocks noGrp="1"/>
          </p:cNvSpPr>
          <p:nvPr>
            <p:ph type="title"/>
          </p:nvPr>
        </p:nvSpPr>
        <p:spPr/>
        <p:txBody>
          <a:bodyPr/>
          <a:lstStyle/>
          <a:p>
            <a:r>
              <a:rPr lang="de-DE"/>
              <a:t>Mastertitelformat bearbeiten</a:t>
            </a:r>
          </a:p>
        </p:txBody>
      </p:sp>
      <p:sp>
        <p:nvSpPr>
          <p:cNvPr id="10" name="Bildplatzhalter 9">
            <a:extLst>
              <a:ext uri="{FF2B5EF4-FFF2-40B4-BE49-F238E27FC236}">
                <a16:creationId xmlns:a16="http://schemas.microsoft.com/office/drawing/2014/main" id="{B5C58463-B5EB-75F1-30C8-FA234F17B860}"/>
              </a:ext>
            </a:extLst>
          </p:cNvPr>
          <p:cNvSpPr>
            <a:spLocks noGrp="1"/>
          </p:cNvSpPr>
          <p:nvPr>
            <p:ph type="pic" sz="quarter" idx="13"/>
          </p:nvPr>
        </p:nvSpPr>
        <p:spPr>
          <a:xfrm>
            <a:off x="479376" y="1484314"/>
            <a:ext cx="11304638" cy="4752974"/>
          </a:xfrm>
          <a:solidFill>
            <a:schemeClr val="bg1">
              <a:lumMod val="75000"/>
            </a:schemeClr>
          </a:solidFill>
        </p:spPr>
        <p:txBody>
          <a:bodyPr/>
          <a:lstStyle/>
          <a:p>
            <a:r>
              <a:rPr lang="de-DE"/>
              <a:t>Bild durch Klicken auf Symbol hinzufügen</a:t>
            </a:r>
            <a:endParaRPr lang="de-DE" dirty="0"/>
          </a:p>
        </p:txBody>
      </p:sp>
      <p:sp>
        <p:nvSpPr>
          <p:cNvPr id="4" name="Datumsplatzhalter 3" hidden="1">
            <a:extLst>
              <a:ext uri="{FF2B5EF4-FFF2-40B4-BE49-F238E27FC236}">
                <a16:creationId xmlns:a16="http://schemas.microsoft.com/office/drawing/2014/main" id="{73D319B5-C22D-02FD-A9BC-3D296A1446AB}"/>
              </a:ext>
            </a:extLst>
          </p:cNvPr>
          <p:cNvSpPr>
            <a:spLocks noGrp="1"/>
          </p:cNvSpPr>
          <p:nvPr>
            <p:ph type="dt" sz="half" idx="14"/>
          </p:nvPr>
        </p:nvSpPr>
        <p:spPr/>
        <p:txBody>
          <a:bodyPr/>
          <a:lstStyle/>
          <a:p>
            <a:fld id="{B3E24BD1-944F-4567-A6AB-A37A06050053}" type="datetime1">
              <a:rPr lang="de-DE" smtClean="0"/>
              <a:t>03.04.2024</a:t>
            </a:fld>
            <a:endParaRPr lang="de-DE" dirty="0"/>
          </a:p>
        </p:txBody>
      </p:sp>
      <p:sp>
        <p:nvSpPr>
          <p:cNvPr id="8" name="Fußzeilenplatzhalter 7">
            <a:extLst>
              <a:ext uri="{FF2B5EF4-FFF2-40B4-BE49-F238E27FC236}">
                <a16:creationId xmlns:a16="http://schemas.microsoft.com/office/drawing/2014/main" id="{33FB70B1-7633-9067-2D80-EDF49867B92F}"/>
              </a:ext>
            </a:extLst>
          </p:cNvPr>
          <p:cNvSpPr>
            <a:spLocks noGrp="1"/>
          </p:cNvSpPr>
          <p:nvPr>
            <p:ph type="ftr" sz="quarter" idx="15"/>
          </p:nvPr>
        </p:nvSpPr>
        <p:spPr/>
        <p:txBody>
          <a:bodyPr/>
          <a:lstStyle/>
          <a:p>
            <a:endParaRPr lang="de-DE" dirty="0"/>
          </a:p>
        </p:txBody>
      </p:sp>
      <p:sp>
        <p:nvSpPr>
          <p:cNvPr id="9" name="Foliennummernplatzhalter 8">
            <a:extLst>
              <a:ext uri="{FF2B5EF4-FFF2-40B4-BE49-F238E27FC236}">
                <a16:creationId xmlns:a16="http://schemas.microsoft.com/office/drawing/2014/main" id="{DB380DE4-6924-03E5-1B7C-4DF8AD25E3EE}"/>
              </a:ext>
            </a:extLst>
          </p:cNvPr>
          <p:cNvSpPr>
            <a:spLocks noGrp="1"/>
          </p:cNvSpPr>
          <p:nvPr>
            <p:ph type="sldNum" sz="quarter" idx="16"/>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215707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Zitat">
    <p:spTree>
      <p:nvGrpSpPr>
        <p:cNvPr id="1" name=""/>
        <p:cNvGrpSpPr/>
        <p:nvPr/>
      </p:nvGrpSpPr>
      <p:grpSpPr>
        <a:xfrm>
          <a:off x="0" y="0"/>
          <a:ext cx="0" cy="0"/>
          <a:chOff x="0" y="0"/>
          <a:chExt cx="0" cy="0"/>
        </a:xfrm>
      </p:grpSpPr>
      <p:sp>
        <p:nvSpPr>
          <p:cNvPr id="12" name="Großer Kreis re">
            <a:extLst>
              <a:ext uri="{FF2B5EF4-FFF2-40B4-BE49-F238E27FC236}">
                <a16:creationId xmlns:a16="http://schemas.microsoft.com/office/drawing/2014/main" id="{40C33766-EC24-E602-5382-6D3E0E80991B}"/>
              </a:ext>
            </a:extLst>
          </p:cNvPr>
          <p:cNvSpPr/>
          <p:nvPr/>
        </p:nvSpPr>
        <p:spPr>
          <a:xfrm>
            <a:off x="5227745" y="0"/>
            <a:ext cx="7024736" cy="6858000"/>
          </a:xfrm>
          <a:custGeom>
            <a:avLst/>
            <a:gdLst>
              <a:gd name="connsiteX0" fmla="*/ 1131860 w 7024736"/>
              <a:gd name="connsiteY0" fmla="*/ 0 h 6858000"/>
              <a:gd name="connsiteX1" fmla="*/ 7024736 w 7024736"/>
              <a:gd name="connsiteY1" fmla="*/ 0 h 6858000"/>
              <a:gd name="connsiteX2" fmla="*/ 7024736 w 7024736"/>
              <a:gd name="connsiteY2" fmla="*/ 6858000 h 6858000"/>
              <a:gd name="connsiteX3" fmla="*/ 1131860 w 7024736"/>
              <a:gd name="connsiteY3" fmla="*/ 6858000 h 6858000"/>
              <a:gd name="connsiteX4" fmla="*/ 983827 w 7024736"/>
              <a:gd name="connsiteY4" fmla="*/ 6649829 h 6858000"/>
              <a:gd name="connsiteX5" fmla="*/ 0 w 7024736"/>
              <a:gd name="connsiteY5" fmla="*/ 3429001 h 6858000"/>
              <a:gd name="connsiteX6" fmla="*/ 983826 w 7024736"/>
              <a:gd name="connsiteY6" fmla="*/ 208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736" h="6858000">
                <a:moveTo>
                  <a:pt x="1131860" y="0"/>
                </a:moveTo>
                <a:lnTo>
                  <a:pt x="7024736" y="0"/>
                </a:lnTo>
                <a:lnTo>
                  <a:pt x="7024736" y="6858000"/>
                </a:lnTo>
                <a:lnTo>
                  <a:pt x="1131860" y="6858000"/>
                </a:lnTo>
                <a:lnTo>
                  <a:pt x="983827" y="6649829"/>
                </a:lnTo>
                <a:cubicBezTo>
                  <a:pt x="362690" y="5730425"/>
                  <a:pt x="0" y="4622068"/>
                  <a:pt x="0" y="3429001"/>
                </a:cubicBezTo>
                <a:cubicBezTo>
                  <a:pt x="0" y="2235933"/>
                  <a:pt x="362689" y="1127576"/>
                  <a:pt x="983826" y="20817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3" name="DGB-Logo weiss">
            <a:extLst>
              <a:ext uri="{FF2B5EF4-FFF2-40B4-BE49-F238E27FC236}">
                <a16:creationId xmlns:a16="http://schemas.microsoft.com/office/drawing/2014/main" id="{0065D796-07FC-B00E-2DE9-ABF592FC75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5836" y="260350"/>
            <a:ext cx="1162638" cy="720079"/>
          </a:xfrm>
          <a:prstGeom prst="rect">
            <a:avLst/>
          </a:prstGeom>
        </p:spPr>
      </p:pic>
      <p:sp>
        <p:nvSpPr>
          <p:cNvPr id="2" name="Titel 1">
            <a:extLst>
              <a:ext uri="{FF2B5EF4-FFF2-40B4-BE49-F238E27FC236}">
                <a16:creationId xmlns:a16="http://schemas.microsoft.com/office/drawing/2014/main" id="{202E330C-DEDD-1D36-16E8-4A6FFCB3CB4E}"/>
              </a:ext>
            </a:extLst>
          </p:cNvPr>
          <p:cNvSpPr>
            <a:spLocks noGrp="1"/>
          </p:cNvSpPr>
          <p:nvPr>
            <p:ph type="title" hasCustomPrompt="1"/>
          </p:nvPr>
        </p:nvSpPr>
        <p:spPr>
          <a:xfrm>
            <a:off x="407368" y="1483200"/>
            <a:ext cx="8424936" cy="3456384"/>
          </a:xfrm>
        </p:spPr>
        <p:txBody>
          <a:bodyPr anchor="ctr"/>
          <a:lstStyle>
            <a:lvl1pPr>
              <a:lnSpc>
                <a:spcPct val="105000"/>
              </a:lnSpc>
              <a:defRPr sz="4600">
                <a:solidFill>
                  <a:schemeClr val="accent5"/>
                </a:solidFill>
              </a:defRPr>
            </a:lvl1pPr>
          </a:lstStyle>
          <a:p>
            <a:r>
              <a:rPr lang="de-DE" dirty="0"/>
              <a:t>Hier steht ein sehr wichtiges Zitat, das groß dargestellt werden soll</a:t>
            </a:r>
            <a:br>
              <a:rPr lang="de-DE" dirty="0"/>
            </a:br>
            <a:r>
              <a:rPr lang="de-DE" dirty="0"/>
              <a:t>Text, weiterer Text</a:t>
            </a:r>
          </a:p>
        </p:txBody>
      </p:sp>
      <p:sp>
        <p:nvSpPr>
          <p:cNvPr id="14" name="Datumsplatzhalter 13" hidden="1">
            <a:extLst>
              <a:ext uri="{FF2B5EF4-FFF2-40B4-BE49-F238E27FC236}">
                <a16:creationId xmlns:a16="http://schemas.microsoft.com/office/drawing/2014/main" id="{6F915157-100D-C962-FFE5-342D031A451F}"/>
              </a:ext>
            </a:extLst>
          </p:cNvPr>
          <p:cNvSpPr>
            <a:spLocks noGrp="1"/>
          </p:cNvSpPr>
          <p:nvPr>
            <p:ph type="dt" sz="half" idx="10"/>
          </p:nvPr>
        </p:nvSpPr>
        <p:spPr/>
        <p:txBody>
          <a:bodyPr/>
          <a:lstStyle/>
          <a:p>
            <a:fld id="{1E26E7E7-29AC-406E-951E-58DC9EF75899}" type="datetime1">
              <a:rPr lang="de-DE" smtClean="0"/>
              <a:t>03.04.2024</a:t>
            </a:fld>
            <a:endParaRPr lang="de-DE" dirty="0"/>
          </a:p>
        </p:txBody>
      </p:sp>
      <p:sp>
        <p:nvSpPr>
          <p:cNvPr id="15" name="Fußzeilenplatzhalter 14">
            <a:extLst>
              <a:ext uri="{FF2B5EF4-FFF2-40B4-BE49-F238E27FC236}">
                <a16:creationId xmlns:a16="http://schemas.microsoft.com/office/drawing/2014/main" id="{0B9321EC-3398-7F3D-628E-44FCA5E307AA}"/>
              </a:ext>
            </a:extLst>
          </p:cNvPr>
          <p:cNvSpPr>
            <a:spLocks noGrp="1"/>
          </p:cNvSpPr>
          <p:nvPr>
            <p:ph type="ftr" sz="quarter" idx="11"/>
          </p:nvPr>
        </p:nvSpPr>
        <p:spPr/>
        <p:txBody>
          <a:bodyPr/>
          <a:lstStyle/>
          <a:p>
            <a:endParaRPr lang="de-DE" dirty="0"/>
          </a:p>
        </p:txBody>
      </p:sp>
      <p:sp>
        <p:nvSpPr>
          <p:cNvPr id="16" name="Foliennummernplatzhalter 15">
            <a:extLst>
              <a:ext uri="{FF2B5EF4-FFF2-40B4-BE49-F238E27FC236}">
                <a16:creationId xmlns:a16="http://schemas.microsoft.com/office/drawing/2014/main" id="{ED9EA76B-2064-2C28-D2ED-BFF5C2CC89BC}"/>
              </a:ext>
            </a:extLst>
          </p:cNvPr>
          <p:cNvSpPr>
            <a:spLocks noGrp="1"/>
          </p:cNvSpPr>
          <p:nvPr>
            <p:ph type="sldNum" sz="quarter" idx="12"/>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298511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E330C-DEDD-1D36-16E8-4A6FFCB3CB4E}"/>
              </a:ext>
            </a:extLst>
          </p:cNvPr>
          <p:cNvSpPr>
            <a:spLocks noGrp="1"/>
          </p:cNvSpPr>
          <p:nvPr>
            <p:ph type="title"/>
          </p:nvPr>
        </p:nvSpPr>
        <p:spPr/>
        <p:txBody>
          <a:bodyPr/>
          <a:lstStyle/>
          <a:p>
            <a:r>
              <a:rPr lang="de-DE"/>
              <a:t>Mastertitelformat bearbeiten</a:t>
            </a:r>
            <a:endParaRPr lang="de-DE" dirty="0"/>
          </a:p>
        </p:txBody>
      </p:sp>
      <p:sp>
        <p:nvSpPr>
          <p:cNvPr id="8" name="Datumsplatzhalter 7" hidden="1">
            <a:extLst>
              <a:ext uri="{FF2B5EF4-FFF2-40B4-BE49-F238E27FC236}">
                <a16:creationId xmlns:a16="http://schemas.microsoft.com/office/drawing/2014/main" id="{E1A21B47-8236-AD7F-9EF7-FFDBD1FA241A}"/>
              </a:ext>
            </a:extLst>
          </p:cNvPr>
          <p:cNvSpPr>
            <a:spLocks noGrp="1"/>
          </p:cNvSpPr>
          <p:nvPr>
            <p:ph type="dt" sz="half" idx="10"/>
          </p:nvPr>
        </p:nvSpPr>
        <p:spPr/>
        <p:txBody>
          <a:bodyPr/>
          <a:lstStyle/>
          <a:p>
            <a:fld id="{12A70E57-3AF9-46E3-B32D-0C81954C3E0B}" type="datetime1">
              <a:rPr lang="de-DE" smtClean="0"/>
              <a:t>03.04.2024</a:t>
            </a:fld>
            <a:endParaRPr lang="de-DE" dirty="0"/>
          </a:p>
        </p:txBody>
      </p:sp>
      <p:sp>
        <p:nvSpPr>
          <p:cNvPr id="9" name="Fußzeilenplatzhalter 8">
            <a:extLst>
              <a:ext uri="{FF2B5EF4-FFF2-40B4-BE49-F238E27FC236}">
                <a16:creationId xmlns:a16="http://schemas.microsoft.com/office/drawing/2014/main" id="{F7A8FFA3-7E49-F23D-0FFD-C091469F9E9F}"/>
              </a:ext>
            </a:extLst>
          </p:cNvPr>
          <p:cNvSpPr>
            <a:spLocks noGrp="1"/>
          </p:cNvSpPr>
          <p:nvPr>
            <p:ph type="ftr" sz="quarter" idx="11"/>
          </p:nvPr>
        </p:nvSpPr>
        <p:spPr/>
        <p:txBody>
          <a:bodyPr/>
          <a:lstStyle/>
          <a:p>
            <a:endParaRPr lang="de-DE" dirty="0"/>
          </a:p>
        </p:txBody>
      </p:sp>
      <p:sp>
        <p:nvSpPr>
          <p:cNvPr id="10" name="Foliennummernplatzhalter 9">
            <a:extLst>
              <a:ext uri="{FF2B5EF4-FFF2-40B4-BE49-F238E27FC236}">
                <a16:creationId xmlns:a16="http://schemas.microsoft.com/office/drawing/2014/main" id="{14699C88-4596-CABB-C34F-BC057E8A5F86}"/>
              </a:ext>
            </a:extLst>
          </p:cNvPr>
          <p:cNvSpPr>
            <a:spLocks noGrp="1"/>
          </p:cNvSpPr>
          <p:nvPr>
            <p:ph type="sldNum" sz="quarter" idx="12"/>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3009407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hidden="1">
            <a:extLst>
              <a:ext uri="{FF2B5EF4-FFF2-40B4-BE49-F238E27FC236}">
                <a16:creationId xmlns:a16="http://schemas.microsoft.com/office/drawing/2014/main" id="{800B9974-CBAA-5C3F-4CAD-AEFA53592BC1}"/>
              </a:ext>
            </a:extLst>
          </p:cNvPr>
          <p:cNvSpPr>
            <a:spLocks noGrp="1"/>
          </p:cNvSpPr>
          <p:nvPr>
            <p:ph type="dt" sz="half" idx="10"/>
          </p:nvPr>
        </p:nvSpPr>
        <p:spPr/>
        <p:txBody>
          <a:bodyPr/>
          <a:lstStyle/>
          <a:p>
            <a:fld id="{3BFEF4C2-07AE-4277-925A-C09E658E7DBD}" type="datetime1">
              <a:rPr lang="de-DE" smtClean="0"/>
              <a:t>03.04.2024</a:t>
            </a:fld>
            <a:endParaRPr lang="de-DE" dirty="0"/>
          </a:p>
        </p:txBody>
      </p:sp>
      <p:sp>
        <p:nvSpPr>
          <p:cNvPr id="6" name="Fußzeilenplatzhalter 5">
            <a:extLst>
              <a:ext uri="{FF2B5EF4-FFF2-40B4-BE49-F238E27FC236}">
                <a16:creationId xmlns:a16="http://schemas.microsoft.com/office/drawing/2014/main" id="{D19436DC-F7C6-DA89-39F1-7012C8B1A1FB}"/>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CA0D9DAB-3929-999E-16BB-DF16CE27E243}"/>
              </a:ext>
            </a:extLst>
          </p:cNvPr>
          <p:cNvSpPr>
            <a:spLocks noGrp="1"/>
          </p:cNvSpPr>
          <p:nvPr>
            <p:ph type="sldNum" sz="quarter" idx="12"/>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23870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bschluss">
    <p:spTree>
      <p:nvGrpSpPr>
        <p:cNvPr id="1" name=""/>
        <p:cNvGrpSpPr/>
        <p:nvPr/>
      </p:nvGrpSpPr>
      <p:grpSpPr>
        <a:xfrm>
          <a:off x="0" y="0"/>
          <a:ext cx="0" cy="0"/>
          <a:chOff x="0" y="0"/>
          <a:chExt cx="0" cy="0"/>
        </a:xfrm>
      </p:grpSpPr>
      <p:sp>
        <p:nvSpPr>
          <p:cNvPr id="10" name="Viertelkreis">
            <a:extLst>
              <a:ext uri="{FF2B5EF4-FFF2-40B4-BE49-F238E27FC236}">
                <a16:creationId xmlns:a16="http://schemas.microsoft.com/office/drawing/2014/main" id="{724395D6-B5BD-226A-D469-F9CDC768FEE7}"/>
              </a:ext>
            </a:extLst>
          </p:cNvPr>
          <p:cNvSpPr/>
          <p:nvPr/>
        </p:nvSpPr>
        <p:spPr>
          <a:xfrm>
            <a:off x="9396190" y="4008415"/>
            <a:ext cx="2795810" cy="2849585"/>
          </a:xfrm>
          <a:custGeom>
            <a:avLst/>
            <a:gdLst>
              <a:gd name="connsiteX0" fmla="*/ 2795810 w 2795810"/>
              <a:gd name="connsiteY0" fmla="*/ 0 h 2849585"/>
              <a:gd name="connsiteX1" fmla="*/ 2795810 w 2795810"/>
              <a:gd name="connsiteY1" fmla="*/ 2849585 h 2849585"/>
              <a:gd name="connsiteX2" fmla="*/ 0 w 2795810"/>
              <a:gd name="connsiteY2" fmla="*/ 2849585 h 2849585"/>
              <a:gd name="connsiteX3" fmla="*/ 17617 w 2795810"/>
              <a:gd name="connsiteY3" fmla="*/ 2807387 h 2849585"/>
              <a:gd name="connsiteX4" fmla="*/ 2757389 w 2795810"/>
              <a:gd name="connsiteY4" fmla="*/ 17370 h 284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5810" h="2849585">
                <a:moveTo>
                  <a:pt x="2795810" y="0"/>
                </a:moveTo>
                <a:lnTo>
                  <a:pt x="2795810" y="2849585"/>
                </a:lnTo>
                <a:lnTo>
                  <a:pt x="0" y="2849585"/>
                </a:lnTo>
                <a:lnTo>
                  <a:pt x="17617" y="2807387"/>
                </a:lnTo>
                <a:cubicBezTo>
                  <a:pt x="577661" y="1588574"/>
                  <a:pt x="1550650" y="598837"/>
                  <a:pt x="2757389" y="1737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1" name="DGB-Logo farbig">
            <a:extLst>
              <a:ext uri="{FF2B5EF4-FFF2-40B4-BE49-F238E27FC236}">
                <a16:creationId xmlns:a16="http://schemas.microsoft.com/office/drawing/2014/main" id="{BC993399-AFFF-28F0-6F97-37D99672AA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800" y="259200"/>
            <a:ext cx="2067296" cy="720000"/>
          </a:xfrm>
          <a:prstGeom prst="rect">
            <a:avLst/>
          </a:prstGeom>
        </p:spPr>
      </p:pic>
      <p:sp>
        <p:nvSpPr>
          <p:cNvPr id="2" name="Titel 1">
            <a:extLst>
              <a:ext uri="{FF2B5EF4-FFF2-40B4-BE49-F238E27FC236}">
                <a16:creationId xmlns:a16="http://schemas.microsoft.com/office/drawing/2014/main" id="{202E330C-DEDD-1D36-16E8-4A6FFCB3CB4E}"/>
              </a:ext>
            </a:extLst>
          </p:cNvPr>
          <p:cNvSpPr>
            <a:spLocks noGrp="1"/>
          </p:cNvSpPr>
          <p:nvPr>
            <p:ph type="title" hasCustomPrompt="1"/>
          </p:nvPr>
        </p:nvSpPr>
        <p:spPr>
          <a:xfrm>
            <a:off x="407367" y="2492896"/>
            <a:ext cx="9074727" cy="1152000"/>
          </a:xfrm>
        </p:spPr>
        <p:txBody>
          <a:bodyPr anchor="ctr"/>
          <a:lstStyle>
            <a:lvl1pPr>
              <a:lnSpc>
                <a:spcPct val="105000"/>
              </a:lnSpc>
              <a:defRPr sz="4600">
                <a:solidFill>
                  <a:schemeClr val="accent5"/>
                </a:solidFill>
              </a:defRPr>
            </a:lvl1pPr>
          </a:lstStyle>
          <a:p>
            <a:r>
              <a:rPr lang="de-DE" dirty="0"/>
              <a:t>Vielen Dank!</a:t>
            </a:r>
          </a:p>
        </p:txBody>
      </p:sp>
      <p:sp>
        <p:nvSpPr>
          <p:cNvPr id="15" name="Namens-Platzhalter">
            <a:extLst>
              <a:ext uri="{FF2B5EF4-FFF2-40B4-BE49-F238E27FC236}">
                <a16:creationId xmlns:a16="http://schemas.microsoft.com/office/drawing/2014/main" id="{45E3398B-C3C8-50CD-D73D-B145C81B5955}"/>
              </a:ext>
            </a:extLst>
          </p:cNvPr>
          <p:cNvSpPr>
            <a:spLocks noGrp="1"/>
          </p:cNvSpPr>
          <p:nvPr>
            <p:ph type="body" sz="quarter" idx="10" hasCustomPrompt="1"/>
          </p:nvPr>
        </p:nvSpPr>
        <p:spPr>
          <a:xfrm>
            <a:off x="407366" y="4221088"/>
            <a:ext cx="5400000" cy="288000"/>
          </a:xfrm>
        </p:spPr>
        <p:txBody>
          <a:bodyPr/>
          <a:lstStyle>
            <a:lvl1pPr>
              <a:defRPr sz="1600">
                <a:solidFill>
                  <a:schemeClr val="tx2"/>
                </a:solidFill>
                <a:latin typeface="+mj-lt"/>
              </a:defRPr>
            </a:lvl1pPr>
          </a:lstStyle>
          <a:p>
            <a:pPr lvl="0"/>
            <a:r>
              <a:rPr lang="de-DE" dirty="0"/>
              <a:t>[Vorname Nachname eingeben]</a:t>
            </a:r>
          </a:p>
        </p:txBody>
      </p:sp>
      <p:sp>
        <p:nvSpPr>
          <p:cNvPr id="16" name="Abteilungs-Platzhalter">
            <a:extLst>
              <a:ext uri="{FF2B5EF4-FFF2-40B4-BE49-F238E27FC236}">
                <a16:creationId xmlns:a16="http://schemas.microsoft.com/office/drawing/2014/main" id="{8DE8EE2C-F1C7-4DB3-F58B-D23E268B546E}"/>
              </a:ext>
            </a:extLst>
          </p:cNvPr>
          <p:cNvSpPr>
            <a:spLocks noGrp="1"/>
          </p:cNvSpPr>
          <p:nvPr>
            <p:ph type="body" sz="quarter" idx="11" hasCustomPrompt="1"/>
          </p:nvPr>
        </p:nvSpPr>
        <p:spPr>
          <a:xfrm>
            <a:off x="407366" y="4509120"/>
            <a:ext cx="5400000" cy="288000"/>
          </a:xfrm>
        </p:spPr>
        <p:txBody>
          <a:bodyPr/>
          <a:lstStyle>
            <a:lvl1pPr>
              <a:defRPr sz="1600">
                <a:solidFill>
                  <a:schemeClr val="tx2"/>
                </a:solidFill>
                <a:latin typeface="+mn-lt"/>
              </a:defRPr>
            </a:lvl1pPr>
          </a:lstStyle>
          <a:p>
            <a:pPr lvl="0"/>
            <a:r>
              <a:rPr lang="de-DE" dirty="0"/>
              <a:t>[Abteilung eingeben]</a:t>
            </a:r>
          </a:p>
        </p:txBody>
      </p:sp>
      <p:sp>
        <p:nvSpPr>
          <p:cNvPr id="17" name="Textplatzhalter 14">
            <a:extLst>
              <a:ext uri="{FF2B5EF4-FFF2-40B4-BE49-F238E27FC236}">
                <a16:creationId xmlns:a16="http://schemas.microsoft.com/office/drawing/2014/main" id="{170C3835-BCCC-426D-3816-958B6AE92A3B}"/>
              </a:ext>
            </a:extLst>
          </p:cNvPr>
          <p:cNvSpPr>
            <a:spLocks noGrp="1"/>
          </p:cNvSpPr>
          <p:nvPr>
            <p:ph type="body" sz="quarter" idx="12" hasCustomPrompt="1"/>
          </p:nvPr>
        </p:nvSpPr>
        <p:spPr>
          <a:xfrm>
            <a:off x="407366" y="4941168"/>
            <a:ext cx="5400000" cy="288000"/>
          </a:xfrm>
        </p:spPr>
        <p:txBody>
          <a:bodyPr/>
          <a:lstStyle>
            <a:lvl1pPr>
              <a:defRPr sz="1400">
                <a:solidFill>
                  <a:schemeClr val="tx2"/>
                </a:solidFill>
                <a:latin typeface="+mj-lt"/>
              </a:defRPr>
            </a:lvl1pPr>
          </a:lstStyle>
          <a:p>
            <a:pPr lvl="0"/>
            <a:r>
              <a:rPr lang="de-DE" dirty="0"/>
              <a:t>[Deutscher Gewerkschaftsbund (Bezirk) eingeben]</a:t>
            </a:r>
          </a:p>
        </p:txBody>
      </p:sp>
      <p:sp>
        <p:nvSpPr>
          <p:cNvPr id="18" name="Adress-Platzhalter">
            <a:extLst>
              <a:ext uri="{FF2B5EF4-FFF2-40B4-BE49-F238E27FC236}">
                <a16:creationId xmlns:a16="http://schemas.microsoft.com/office/drawing/2014/main" id="{A9C908E1-3191-316B-6ED7-0D2C84D7C8BE}"/>
              </a:ext>
            </a:extLst>
          </p:cNvPr>
          <p:cNvSpPr>
            <a:spLocks noGrp="1"/>
          </p:cNvSpPr>
          <p:nvPr>
            <p:ph type="body" sz="quarter" idx="13" hasCustomPrompt="1"/>
          </p:nvPr>
        </p:nvSpPr>
        <p:spPr>
          <a:xfrm>
            <a:off x="407366" y="5193204"/>
            <a:ext cx="5400000" cy="288000"/>
          </a:xfrm>
        </p:spPr>
        <p:txBody>
          <a:bodyPr/>
          <a:lstStyle>
            <a:lvl1pPr>
              <a:tabLst>
                <a:tab pos="358775" algn="l"/>
              </a:tabLst>
              <a:defRPr sz="1400">
                <a:solidFill>
                  <a:schemeClr val="accent5"/>
                </a:solidFill>
              </a:defRPr>
            </a:lvl1pPr>
          </a:lstStyle>
          <a:p>
            <a:pPr lvl="0"/>
            <a:r>
              <a:rPr lang="de-DE" dirty="0"/>
              <a:t>[Straße und Hausnummer eingeben], [PLZ und Ort eingeben]</a:t>
            </a:r>
          </a:p>
        </p:txBody>
      </p:sp>
      <p:sp>
        <p:nvSpPr>
          <p:cNvPr id="21" name="Email-Platzhalter">
            <a:extLst>
              <a:ext uri="{FF2B5EF4-FFF2-40B4-BE49-F238E27FC236}">
                <a16:creationId xmlns:a16="http://schemas.microsoft.com/office/drawing/2014/main" id="{3350F41F-94E8-7819-C834-5C3BD2B13960}"/>
              </a:ext>
            </a:extLst>
          </p:cNvPr>
          <p:cNvSpPr>
            <a:spLocks noGrp="1"/>
          </p:cNvSpPr>
          <p:nvPr>
            <p:ph type="body" sz="quarter" idx="14" hasCustomPrompt="1"/>
          </p:nvPr>
        </p:nvSpPr>
        <p:spPr>
          <a:xfrm>
            <a:off x="407366" y="5445240"/>
            <a:ext cx="5400000" cy="288000"/>
          </a:xfrm>
        </p:spPr>
        <p:txBody>
          <a:bodyPr/>
          <a:lstStyle>
            <a:lvl1pPr>
              <a:tabLst>
                <a:tab pos="358775" algn="l"/>
              </a:tabLst>
              <a:defRPr sz="1400">
                <a:solidFill>
                  <a:schemeClr val="accent5"/>
                </a:solidFill>
              </a:defRPr>
            </a:lvl1pPr>
          </a:lstStyle>
          <a:p>
            <a:pPr lvl="0"/>
            <a:r>
              <a:rPr lang="de-DE" dirty="0"/>
              <a:t>E        name@dgb.de [E-Mail-Adresse gemäß Beispiel eingeben]</a:t>
            </a:r>
          </a:p>
        </p:txBody>
      </p:sp>
      <p:sp>
        <p:nvSpPr>
          <p:cNvPr id="22" name="Telefon-Platzhalter">
            <a:extLst>
              <a:ext uri="{FF2B5EF4-FFF2-40B4-BE49-F238E27FC236}">
                <a16:creationId xmlns:a16="http://schemas.microsoft.com/office/drawing/2014/main" id="{6DA58089-64EA-F737-EC25-7E406A99D5BA}"/>
              </a:ext>
            </a:extLst>
          </p:cNvPr>
          <p:cNvSpPr>
            <a:spLocks noGrp="1"/>
          </p:cNvSpPr>
          <p:nvPr>
            <p:ph type="body" sz="quarter" idx="15" hasCustomPrompt="1"/>
          </p:nvPr>
        </p:nvSpPr>
        <p:spPr>
          <a:xfrm>
            <a:off x="407366" y="5697276"/>
            <a:ext cx="5400000" cy="288000"/>
          </a:xfrm>
        </p:spPr>
        <p:txBody>
          <a:bodyPr/>
          <a:lstStyle>
            <a:lvl1pPr>
              <a:tabLst>
                <a:tab pos="358775" algn="l"/>
              </a:tabLst>
              <a:defRPr sz="1400">
                <a:solidFill>
                  <a:schemeClr val="accent5"/>
                </a:solidFill>
              </a:defRPr>
            </a:lvl1pPr>
          </a:lstStyle>
          <a:p>
            <a:pPr lvl="0"/>
            <a:r>
              <a:rPr lang="de-DE" dirty="0"/>
              <a:t>T        +49 30 24060-123 [Festnetz-Nummer gemäß Beispiel eingeben]</a:t>
            </a:r>
          </a:p>
        </p:txBody>
      </p:sp>
      <p:sp>
        <p:nvSpPr>
          <p:cNvPr id="23" name="Mobil-Platzhalter">
            <a:extLst>
              <a:ext uri="{FF2B5EF4-FFF2-40B4-BE49-F238E27FC236}">
                <a16:creationId xmlns:a16="http://schemas.microsoft.com/office/drawing/2014/main" id="{1C455740-FEBF-C851-5FA8-5CAFB2E3918F}"/>
              </a:ext>
            </a:extLst>
          </p:cNvPr>
          <p:cNvSpPr>
            <a:spLocks noGrp="1"/>
          </p:cNvSpPr>
          <p:nvPr>
            <p:ph type="body" sz="quarter" idx="16" hasCustomPrompt="1"/>
          </p:nvPr>
        </p:nvSpPr>
        <p:spPr>
          <a:xfrm>
            <a:off x="407366" y="5949312"/>
            <a:ext cx="5400000" cy="288000"/>
          </a:xfrm>
        </p:spPr>
        <p:txBody>
          <a:bodyPr/>
          <a:lstStyle>
            <a:lvl1pPr>
              <a:tabLst>
                <a:tab pos="358775" algn="l"/>
              </a:tabLst>
              <a:defRPr sz="1400">
                <a:solidFill>
                  <a:schemeClr val="accent5"/>
                </a:solidFill>
              </a:defRPr>
            </a:lvl1pPr>
          </a:lstStyle>
          <a:p>
            <a:pPr lvl="0"/>
            <a:r>
              <a:rPr lang="de-DE" dirty="0"/>
              <a:t>M       +49 175 12 34 567 [Mobil-Nummer gemäß Beispiel eingeben]</a:t>
            </a:r>
          </a:p>
        </p:txBody>
      </p:sp>
    </p:spTree>
    <p:extLst>
      <p:ext uri="{BB962C8B-B14F-4D97-AF65-F5344CB8AC3E}">
        <p14:creationId xmlns:p14="http://schemas.microsoft.com/office/powerpoint/2010/main" val="256944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 weiß">
    <p:bg>
      <p:bgRef idx="1001">
        <a:schemeClr val="bg1"/>
      </p:bgRef>
    </p:bg>
    <p:spTree>
      <p:nvGrpSpPr>
        <p:cNvPr id="1" name=""/>
        <p:cNvGrpSpPr/>
        <p:nvPr/>
      </p:nvGrpSpPr>
      <p:grpSpPr>
        <a:xfrm>
          <a:off x="0" y="0"/>
          <a:ext cx="0" cy="0"/>
          <a:chOff x="0" y="0"/>
          <a:chExt cx="0" cy="0"/>
        </a:xfrm>
      </p:grpSpPr>
      <p:sp>
        <p:nvSpPr>
          <p:cNvPr id="11" name="Halbkreis re">
            <a:extLst>
              <a:ext uri="{FF2B5EF4-FFF2-40B4-BE49-F238E27FC236}">
                <a16:creationId xmlns:a16="http://schemas.microsoft.com/office/drawing/2014/main" id="{2CDAA71A-4199-5C91-62FB-A9C752C06007}"/>
              </a:ext>
            </a:extLst>
          </p:cNvPr>
          <p:cNvSpPr/>
          <p:nvPr/>
        </p:nvSpPr>
        <p:spPr>
          <a:xfrm>
            <a:off x="7752185" y="0"/>
            <a:ext cx="4439815" cy="6858001"/>
          </a:xfrm>
          <a:custGeom>
            <a:avLst/>
            <a:gdLst>
              <a:gd name="connsiteX0" fmla="*/ 1132257 w 4439815"/>
              <a:gd name="connsiteY0" fmla="*/ 0 h 6858001"/>
              <a:gd name="connsiteX1" fmla="*/ 4439815 w 4439815"/>
              <a:gd name="connsiteY1" fmla="*/ 0 h 6858001"/>
              <a:gd name="connsiteX2" fmla="*/ 4439815 w 4439815"/>
              <a:gd name="connsiteY2" fmla="*/ 6858001 h 6858001"/>
              <a:gd name="connsiteX3" fmla="*/ 1136522 w 4439815"/>
              <a:gd name="connsiteY3" fmla="*/ 6858001 h 6858001"/>
              <a:gd name="connsiteX4" fmla="*/ 954900 w 4439815"/>
              <a:gd name="connsiteY4" fmla="*/ 6606595 h 6858001"/>
              <a:gd name="connsiteX5" fmla="*/ 0 w 4439815"/>
              <a:gd name="connsiteY5" fmla="*/ 3429002 h 6858001"/>
              <a:gd name="connsiteX6" fmla="*/ 888892 w 4439815"/>
              <a:gd name="connsiteY6" fmla="*/ 35335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815" h="6858001">
                <a:moveTo>
                  <a:pt x="1132257" y="0"/>
                </a:moveTo>
                <a:lnTo>
                  <a:pt x="4439815" y="0"/>
                </a:lnTo>
                <a:lnTo>
                  <a:pt x="4439815" y="6858001"/>
                </a:lnTo>
                <a:lnTo>
                  <a:pt x="1136522" y="6858001"/>
                </a:lnTo>
                <a:lnTo>
                  <a:pt x="954900" y="6606595"/>
                </a:lnTo>
                <a:cubicBezTo>
                  <a:pt x="351444" y="5695769"/>
                  <a:pt x="0" y="4603428"/>
                  <a:pt x="0" y="3429002"/>
                </a:cubicBezTo>
                <a:cubicBezTo>
                  <a:pt x="0" y="2298073"/>
                  <a:pt x="325894" y="1243261"/>
                  <a:pt x="888892" y="35335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7" name="DGB-Logo farbig">
            <a:extLst>
              <a:ext uri="{FF2B5EF4-FFF2-40B4-BE49-F238E27FC236}">
                <a16:creationId xmlns:a16="http://schemas.microsoft.com/office/drawing/2014/main" id="{1315A572-5BAC-08BB-D52F-E96210455F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800" y="259200"/>
            <a:ext cx="2067296" cy="720000"/>
          </a:xfrm>
          <a:prstGeom prst="rect">
            <a:avLst/>
          </a:prstGeom>
        </p:spPr>
      </p:pic>
      <p:sp>
        <p:nvSpPr>
          <p:cNvPr id="2" name="Titel 1">
            <a:extLst>
              <a:ext uri="{FF2B5EF4-FFF2-40B4-BE49-F238E27FC236}">
                <a16:creationId xmlns:a16="http://schemas.microsoft.com/office/drawing/2014/main" id="{25CBEAAD-F8DC-F53D-CA45-E42C25424C8D}"/>
              </a:ext>
            </a:extLst>
          </p:cNvPr>
          <p:cNvSpPr>
            <a:spLocks noGrp="1"/>
          </p:cNvSpPr>
          <p:nvPr>
            <p:ph type="ctrTitle" hasCustomPrompt="1"/>
          </p:nvPr>
        </p:nvSpPr>
        <p:spPr>
          <a:xfrm>
            <a:off x="335360" y="2289599"/>
            <a:ext cx="7344816" cy="2232000"/>
          </a:xfrm>
        </p:spPr>
        <p:txBody>
          <a:bodyPr anchor="b"/>
          <a:lstStyle>
            <a:lvl1pPr algn="l">
              <a:lnSpc>
                <a:spcPct val="105000"/>
              </a:lnSpc>
              <a:defRPr sz="7200">
                <a:solidFill>
                  <a:schemeClr val="accent5"/>
                </a:solidFill>
              </a:defRPr>
            </a:lvl1pPr>
          </a:lstStyle>
          <a:p>
            <a:r>
              <a:rPr lang="de-DE" dirty="0"/>
              <a:t>Titel der Präsentation</a:t>
            </a:r>
          </a:p>
        </p:txBody>
      </p:sp>
      <p:sp>
        <p:nvSpPr>
          <p:cNvPr id="3" name="Untertitel 2">
            <a:extLst>
              <a:ext uri="{FF2B5EF4-FFF2-40B4-BE49-F238E27FC236}">
                <a16:creationId xmlns:a16="http://schemas.microsoft.com/office/drawing/2014/main" id="{69E65253-47B2-77D7-1139-5B6A4E2EAF5E}"/>
              </a:ext>
            </a:extLst>
          </p:cNvPr>
          <p:cNvSpPr>
            <a:spLocks noGrp="1"/>
          </p:cNvSpPr>
          <p:nvPr>
            <p:ph type="subTitle" idx="1" hasCustomPrompt="1"/>
          </p:nvPr>
        </p:nvSpPr>
        <p:spPr>
          <a:xfrm>
            <a:off x="335360" y="4658400"/>
            <a:ext cx="7344816" cy="1152128"/>
          </a:xfrm>
        </p:spPr>
        <p:txBody>
          <a:bodyPr/>
          <a:lstStyle>
            <a:lvl1pPr marL="0" indent="0" algn="l">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Anlass, Ort und Datum</a:t>
            </a:r>
          </a:p>
        </p:txBody>
      </p:sp>
      <p:sp>
        <p:nvSpPr>
          <p:cNvPr id="15" name="Textplatzhalter 14">
            <a:extLst>
              <a:ext uri="{FF2B5EF4-FFF2-40B4-BE49-F238E27FC236}">
                <a16:creationId xmlns:a16="http://schemas.microsoft.com/office/drawing/2014/main" id="{B794463A-AEAE-A2F7-545D-792B155E2710}"/>
              </a:ext>
            </a:extLst>
          </p:cNvPr>
          <p:cNvSpPr>
            <a:spLocks noGrp="1"/>
          </p:cNvSpPr>
          <p:nvPr>
            <p:ph type="body" sz="quarter" idx="13" hasCustomPrompt="1"/>
          </p:nvPr>
        </p:nvSpPr>
        <p:spPr>
          <a:xfrm>
            <a:off x="335360" y="1501200"/>
            <a:ext cx="7344816" cy="648000"/>
          </a:xfrm>
        </p:spPr>
        <p:txBody>
          <a:bodyPr anchor="b"/>
          <a:lstStyle>
            <a:lvl1pPr>
              <a:defRPr sz="2800" b="0">
                <a:solidFill>
                  <a:schemeClr val="accent5"/>
                </a:solidFill>
              </a:defRPr>
            </a:lvl1pPr>
          </a:lstStyle>
          <a:p>
            <a:pPr lvl="0"/>
            <a:r>
              <a:rPr lang="de-DE" dirty="0"/>
              <a:t>Thema oder Anlass</a:t>
            </a:r>
          </a:p>
        </p:txBody>
      </p:sp>
    </p:spTree>
    <p:extLst>
      <p:ext uri="{BB962C8B-B14F-4D97-AF65-F5344CB8AC3E}">
        <p14:creationId xmlns:p14="http://schemas.microsoft.com/office/powerpoint/2010/main" val="39259821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mit Bild">
    <p:bg>
      <p:bgRef idx="1001">
        <a:schemeClr val="bg1"/>
      </p:bgRef>
    </p:bg>
    <p:spTree>
      <p:nvGrpSpPr>
        <p:cNvPr id="1" name=""/>
        <p:cNvGrpSpPr/>
        <p:nvPr/>
      </p:nvGrpSpPr>
      <p:grpSpPr>
        <a:xfrm>
          <a:off x="0" y="0"/>
          <a:ext cx="0" cy="0"/>
          <a:chOff x="0" y="0"/>
          <a:chExt cx="0" cy="0"/>
        </a:xfrm>
      </p:grpSpPr>
      <p:sp>
        <p:nvSpPr>
          <p:cNvPr id="4" name="Halbkreis re">
            <a:extLst>
              <a:ext uri="{FF2B5EF4-FFF2-40B4-BE49-F238E27FC236}">
                <a16:creationId xmlns:a16="http://schemas.microsoft.com/office/drawing/2014/main" id="{D37AF410-1867-C09E-D85E-3B4B78682B0A}"/>
              </a:ext>
            </a:extLst>
          </p:cNvPr>
          <p:cNvSpPr/>
          <p:nvPr/>
        </p:nvSpPr>
        <p:spPr>
          <a:xfrm>
            <a:off x="7752185" y="0"/>
            <a:ext cx="4439815" cy="6858001"/>
          </a:xfrm>
          <a:custGeom>
            <a:avLst/>
            <a:gdLst>
              <a:gd name="connsiteX0" fmla="*/ 1132257 w 4439815"/>
              <a:gd name="connsiteY0" fmla="*/ 0 h 6858001"/>
              <a:gd name="connsiteX1" fmla="*/ 4439815 w 4439815"/>
              <a:gd name="connsiteY1" fmla="*/ 0 h 6858001"/>
              <a:gd name="connsiteX2" fmla="*/ 4439815 w 4439815"/>
              <a:gd name="connsiteY2" fmla="*/ 6858001 h 6858001"/>
              <a:gd name="connsiteX3" fmla="*/ 1136522 w 4439815"/>
              <a:gd name="connsiteY3" fmla="*/ 6858001 h 6858001"/>
              <a:gd name="connsiteX4" fmla="*/ 954900 w 4439815"/>
              <a:gd name="connsiteY4" fmla="*/ 6606595 h 6858001"/>
              <a:gd name="connsiteX5" fmla="*/ 0 w 4439815"/>
              <a:gd name="connsiteY5" fmla="*/ 3429002 h 6858001"/>
              <a:gd name="connsiteX6" fmla="*/ 888892 w 4439815"/>
              <a:gd name="connsiteY6" fmla="*/ 35335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815" h="6858001">
                <a:moveTo>
                  <a:pt x="1132257" y="0"/>
                </a:moveTo>
                <a:lnTo>
                  <a:pt x="4439815" y="0"/>
                </a:lnTo>
                <a:lnTo>
                  <a:pt x="4439815" y="6858001"/>
                </a:lnTo>
                <a:lnTo>
                  <a:pt x="1136522" y="6858001"/>
                </a:lnTo>
                <a:lnTo>
                  <a:pt x="954900" y="6606595"/>
                </a:lnTo>
                <a:cubicBezTo>
                  <a:pt x="351444" y="5695769"/>
                  <a:pt x="0" y="4603428"/>
                  <a:pt x="0" y="3429002"/>
                </a:cubicBezTo>
                <a:cubicBezTo>
                  <a:pt x="0" y="2298073"/>
                  <a:pt x="325894" y="1243261"/>
                  <a:pt x="888892" y="35335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9" name="Bild-Platzhalter">
            <a:extLst>
              <a:ext uri="{FF2B5EF4-FFF2-40B4-BE49-F238E27FC236}">
                <a16:creationId xmlns:a16="http://schemas.microsoft.com/office/drawing/2014/main" id="{E98235A6-7E57-FDCA-DDA7-184D0A05707C}"/>
              </a:ext>
            </a:extLst>
          </p:cNvPr>
          <p:cNvSpPr>
            <a:spLocks noGrp="1"/>
          </p:cNvSpPr>
          <p:nvPr>
            <p:ph type="pic" sz="quarter" idx="14" hasCustomPrompt="1"/>
          </p:nvPr>
        </p:nvSpPr>
        <p:spPr>
          <a:xfrm>
            <a:off x="0" y="0"/>
            <a:ext cx="8888706" cy="6858000"/>
          </a:xfrm>
          <a:custGeom>
            <a:avLst/>
            <a:gdLst>
              <a:gd name="connsiteX0" fmla="*/ 12192000 w 12241213"/>
              <a:gd name="connsiteY0" fmla="*/ 0 h 6858000"/>
              <a:gd name="connsiteX1" fmla="*/ 12241213 w 12241213"/>
              <a:gd name="connsiteY1" fmla="*/ 0 h 6858000"/>
              <a:gd name="connsiteX2" fmla="*/ 12241213 w 12241213"/>
              <a:gd name="connsiteY2" fmla="*/ 6858000 h 6858000"/>
              <a:gd name="connsiteX3" fmla="*/ 12192000 w 12241213"/>
              <a:gd name="connsiteY3" fmla="*/ 6858000 h 6858000"/>
              <a:gd name="connsiteX4" fmla="*/ 0 w 12241213"/>
              <a:gd name="connsiteY4" fmla="*/ 0 h 6858000"/>
              <a:gd name="connsiteX5" fmla="*/ 8884442 w 12241213"/>
              <a:gd name="connsiteY5" fmla="*/ 0 h 6858000"/>
              <a:gd name="connsiteX6" fmla="*/ 8641077 w 12241213"/>
              <a:gd name="connsiteY6" fmla="*/ 353353 h 6858000"/>
              <a:gd name="connsiteX7" fmla="*/ 7752185 w 12241213"/>
              <a:gd name="connsiteY7" fmla="*/ 3429002 h 6858000"/>
              <a:gd name="connsiteX8" fmla="*/ 8707085 w 12241213"/>
              <a:gd name="connsiteY8" fmla="*/ 6606595 h 6858000"/>
              <a:gd name="connsiteX9" fmla="*/ 8888706 w 12241213"/>
              <a:gd name="connsiteY9" fmla="*/ 6858000 h 6858000"/>
              <a:gd name="connsiteX10" fmla="*/ 0 w 12241213"/>
              <a:gd name="connsiteY10" fmla="*/ 6858000 h 6858000"/>
              <a:gd name="connsiteX0" fmla="*/ 12192000 w 12241213"/>
              <a:gd name="connsiteY0" fmla="*/ 6858000 h 6858000"/>
              <a:gd name="connsiteX1" fmla="*/ 12241213 w 12241213"/>
              <a:gd name="connsiteY1" fmla="*/ 0 h 6858000"/>
              <a:gd name="connsiteX2" fmla="*/ 12241213 w 12241213"/>
              <a:gd name="connsiteY2" fmla="*/ 6858000 h 6858000"/>
              <a:gd name="connsiteX3" fmla="*/ 12192000 w 12241213"/>
              <a:gd name="connsiteY3" fmla="*/ 6858000 h 6858000"/>
              <a:gd name="connsiteX4" fmla="*/ 0 w 12241213"/>
              <a:gd name="connsiteY4" fmla="*/ 0 h 6858000"/>
              <a:gd name="connsiteX5" fmla="*/ 8884442 w 12241213"/>
              <a:gd name="connsiteY5" fmla="*/ 0 h 6858000"/>
              <a:gd name="connsiteX6" fmla="*/ 8641077 w 12241213"/>
              <a:gd name="connsiteY6" fmla="*/ 353353 h 6858000"/>
              <a:gd name="connsiteX7" fmla="*/ 7752185 w 12241213"/>
              <a:gd name="connsiteY7" fmla="*/ 3429002 h 6858000"/>
              <a:gd name="connsiteX8" fmla="*/ 8707085 w 12241213"/>
              <a:gd name="connsiteY8" fmla="*/ 6606595 h 6858000"/>
              <a:gd name="connsiteX9" fmla="*/ 8888706 w 12241213"/>
              <a:gd name="connsiteY9" fmla="*/ 6858000 h 6858000"/>
              <a:gd name="connsiteX10" fmla="*/ 0 w 12241213"/>
              <a:gd name="connsiteY10" fmla="*/ 6858000 h 6858000"/>
              <a:gd name="connsiteX11" fmla="*/ 0 w 12241213"/>
              <a:gd name="connsiteY11" fmla="*/ 0 h 6858000"/>
              <a:gd name="connsiteX0" fmla="*/ 12241213 w 12241213"/>
              <a:gd name="connsiteY0" fmla="*/ 6858000 h 6858000"/>
              <a:gd name="connsiteX1" fmla="*/ 12241213 w 12241213"/>
              <a:gd name="connsiteY1" fmla="*/ 0 h 6858000"/>
              <a:gd name="connsiteX2" fmla="*/ 12241213 w 12241213"/>
              <a:gd name="connsiteY2" fmla="*/ 6858000 h 6858000"/>
              <a:gd name="connsiteX3" fmla="*/ 0 w 12241213"/>
              <a:gd name="connsiteY3" fmla="*/ 0 h 6858000"/>
              <a:gd name="connsiteX4" fmla="*/ 8884442 w 12241213"/>
              <a:gd name="connsiteY4" fmla="*/ 0 h 6858000"/>
              <a:gd name="connsiteX5" fmla="*/ 8641077 w 12241213"/>
              <a:gd name="connsiteY5" fmla="*/ 353353 h 6858000"/>
              <a:gd name="connsiteX6" fmla="*/ 7752185 w 12241213"/>
              <a:gd name="connsiteY6" fmla="*/ 3429002 h 6858000"/>
              <a:gd name="connsiteX7" fmla="*/ 8707085 w 12241213"/>
              <a:gd name="connsiteY7" fmla="*/ 6606595 h 6858000"/>
              <a:gd name="connsiteX8" fmla="*/ 8888706 w 12241213"/>
              <a:gd name="connsiteY8" fmla="*/ 6858000 h 6858000"/>
              <a:gd name="connsiteX9" fmla="*/ 0 w 12241213"/>
              <a:gd name="connsiteY9" fmla="*/ 6858000 h 6858000"/>
              <a:gd name="connsiteX10" fmla="*/ 0 w 12241213"/>
              <a:gd name="connsiteY10" fmla="*/ 0 h 6858000"/>
              <a:gd name="connsiteX0" fmla="*/ 0 w 8888706"/>
              <a:gd name="connsiteY0" fmla="*/ 0 h 6858000"/>
              <a:gd name="connsiteX1" fmla="*/ 8884442 w 8888706"/>
              <a:gd name="connsiteY1" fmla="*/ 0 h 6858000"/>
              <a:gd name="connsiteX2" fmla="*/ 8641077 w 8888706"/>
              <a:gd name="connsiteY2" fmla="*/ 353353 h 6858000"/>
              <a:gd name="connsiteX3" fmla="*/ 7752185 w 8888706"/>
              <a:gd name="connsiteY3" fmla="*/ 3429002 h 6858000"/>
              <a:gd name="connsiteX4" fmla="*/ 8707085 w 8888706"/>
              <a:gd name="connsiteY4" fmla="*/ 6606595 h 6858000"/>
              <a:gd name="connsiteX5" fmla="*/ 8888706 w 8888706"/>
              <a:gd name="connsiteY5" fmla="*/ 6858000 h 6858000"/>
              <a:gd name="connsiteX6" fmla="*/ 0 w 8888706"/>
              <a:gd name="connsiteY6" fmla="*/ 6858000 h 6858000"/>
              <a:gd name="connsiteX7" fmla="*/ 0 w 888870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88706" h="6858000">
                <a:moveTo>
                  <a:pt x="0" y="0"/>
                </a:moveTo>
                <a:lnTo>
                  <a:pt x="8884442" y="0"/>
                </a:lnTo>
                <a:lnTo>
                  <a:pt x="8641077" y="353353"/>
                </a:lnTo>
                <a:cubicBezTo>
                  <a:pt x="8078079" y="1243261"/>
                  <a:pt x="7752185" y="2298073"/>
                  <a:pt x="7752185" y="3429002"/>
                </a:cubicBezTo>
                <a:cubicBezTo>
                  <a:pt x="7752185" y="4603428"/>
                  <a:pt x="8103629" y="5695769"/>
                  <a:pt x="8707085" y="6606595"/>
                </a:cubicBezTo>
                <a:lnTo>
                  <a:pt x="8888706" y="6858000"/>
                </a:lnTo>
                <a:lnTo>
                  <a:pt x="0" y="6858000"/>
                </a:lnTo>
                <a:lnTo>
                  <a:pt x="0" y="0"/>
                </a:lnTo>
                <a:close/>
              </a:path>
            </a:pathLst>
          </a:custGeom>
          <a:solidFill>
            <a:schemeClr val="bg1">
              <a:lumMod val="75000"/>
            </a:schemeClr>
          </a:solidFill>
        </p:spPr>
        <p:txBody>
          <a:bodyPr wrap="square">
            <a:noAutofit/>
          </a:bodyPr>
          <a:lstStyle>
            <a:lvl1pPr algn="r">
              <a:spcBef>
                <a:spcPts val="0"/>
              </a:spcBef>
              <a:defRPr>
                <a:solidFill>
                  <a:schemeClr val="tx2"/>
                </a:solidFill>
              </a:defRPr>
            </a:lvl1pPr>
          </a:lstStyle>
          <a:p>
            <a:r>
              <a:rPr lang="de-DE" dirty="0"/>
              <a:t>Platzhalter für die Titel-Folie:</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dirty="0"/>
              <a:t>Bitte zum Markieren</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dirty="0"/>
              <a:t> oberhalb dieses Textes auf den Folienrand klicken </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dirty="0"/>
              <a:t>und dann über die Registerkarte „Einfügen“, </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dirty="0"/>
              <a:t>Schaltfläche „Bilder“ das gewünschte Bild wählen.  </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11" name="Logo-Platzhalter">
            <a:extLst>
              <a:ext uri="{FF2B5EF4-FFF2-40B4-BE49-F238E27FC236}">
                <a16:creationId xmlns:a16="http://schemas.microsoft.com/office/drawing/2014/main" id="{95C5282A-EC6A-F00C-B253-D64B8591CCE8}"/>
              </a:ext>
            </a:extLst>
          </p:cNvPr>
          <p:cNvSpPr>
            <a:spLocks noGrp="1" noChangeAspect="1"/>
          </p:cNvSpPr>
          <p:nvPr>
            <p:ph type="body" sz="quarter" idx="15" hasCustomPrompt="1"/>
          </p:nvPr>
        </p:nvSpPr>
        <p:spPr>
          <a:xfrm>
            <a:off x="262800" y="259200"/>
            <a:ext cx="2070000" cy="720000"/>
          </a:xfrm>
          <a:blipFill>
            <a:blip r:embed="rId2"/>
            <a:stretch>
              <a:fillRect/>
            </a:stretch>
          </a:blipFill>
        </p:spPr>
        <p:txBody>
          <a:bodyPr/>
          <a:lstStyle>
            <a:lvl2pPr marL="0" indent="0">
              <a:buNone/>
              <a:defRPr/>
            </a:lvl2pPr>
            <a:lvl3pPr marL="216000" indent="0">
              <a:buNone/>
              <a:defRPr/>
            </a:lvl3pPr>
            <a:lvl4pPr marL="432000" indent="0">
              <a:buNone/>
              <a:defRPr/>
            </a:lvl4pPr>
            <a:lvl5pPr marL="648000" indent="0">
              <a:buNone/>
              <a:defRPr/>
            </a:lvl5pPr>
          </a:lstStyle>
          <a:p>
            <a:pPr lvl="0"/>
            <a:r>
              <a:rPr lang="de-DE" dirty="0"/>
              <a:t> </a:t>
            </a:r>
          </a:p>
        </p:txBody>
      </p:sp>
      <p:sp>
        <p:nvSpPr>
          <p:cNvPr id="2" name="Titel 1">
            <a:extLst>
              <a:ext uri="{FF2B5EF4-FFF2-40B4-BE49-F238E27FC236}">
                <a16:creationId xmlns:a16="http://schemas.microsoft.com/office/drawing/2014/main" id="{25CBEAAD-F8DC-F53D-CA45-E42C25424C8D}"/>
              </a:ext>
            </a:extLst>
          </p:cNvPr>
          <p:cNvSpPr>
            <a:spLocks noGrp="1"/>
          </p:cNvSpPr>
          <p:nvPr>
            <p:ph type="ctrTitle" hasCustomPrompt="1"/>
          </p:nvPr>
        </p:nvSpPr>
        <p:spPr>
          <a:xfrm>
            <a:off x="335360" y="2289599"/>
            <a:ext cx="7344816" cy="2232000"/>
          </a:xfrm>
        </p:spPr>
        <p:txBody>
          <a:bodyPr anchor="b"/>
          <a:lstStyle>
            <a:lvl1pPr algn="l">
              <a:lnSpc>
                <a:spcPct val="105000"/>
              </a:lnSpc>
              <a:defRPr sz="7200">
                <a:solidFill>
                  <a:schemeClr val="bg1"/>
                </a:solidFill>
              </a:defRPr>
            </a:lvl1pPr>
          </a:lstStyle>
          <a:p>
            <a:r>
              <a:rPr lang="de-DE" dirty="0"/>
              <a:t>Titel der Präsentation</a:t>
            </a:r>
          </a:p>
        </p:txBody>
      </p:sp>
      <p:sp>
        <p:nvSpPr>
          <p:cNvPr id="3" name="Untertitel 2">
            <a:extLst>
              <a:ext uri="{FF2B5EF4-FFF2-40B4-BE49-F238E27FC236}">
                <a16:creationId xmlns:a16="http://schemas.microsoft.com/office/drawing/2014/main" id="{69E65253-47B2-77D7-1139-5B6A4E2EAF5E}"/>
              </a:ext>
            </a:extLst>
          </p:cNvPr>
          <p:cNvSpPr>
            <a:spLocks noGrp="1"/>
          </p:cNvSpPr>
          <p:nvPr>
            <p:ph type="subTitle" idx="1" hasCustomPrompt="1"/>
          </p:nvPr>
        </p:nvSpPr>
        <p:spPr>
          <a:xfrm>
            <a:off x="335360" y="4658400"/>
            <a:ext cx="7344816" cy="115212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Anlass, Ort und Datum</a:t>
            </a:r>
          </a:p>
        </p:txBody>
      </p:sp>
      <p:sp>
        <p:nvSpPr>
          <p:cNvPr id="15" name="Textplatzhalter 14">
            <a:extLst>
              <a:ext uri="{FF2B5EF4-FFF2-40B4-BE49-F238E27FC236}">
                <a16:creationId xmlns:a16="http://schemas.microsoft.com/office/drawing/2014/main" id="{B794463A-AEAE-A2F7-545D-792B155E2710}"/>
              </a:ext>
            </a:extLst>
          </p:cNvPr>
          <p:cNvSpPr>
            <a:spLocks noGrp="1"/>
          </p:cNvSpPr>
          <p:nvPr>
            <p:ph type="body" sz="quarter" idx="13" hasCustomPrompt="1"/>
          </p:nvPr>
        </p:nvSpPr>
        <p:spPr>
          <a:xfrm>
            <a:off x="335360" y="1501200"/>
            <a:ext cx="7344816" cy="648000"/>
          </a:xfrm>
        </p:spPr>
        <p:txBody>
          <a:bodyPr anchor="b"/>
          <a:lstStyle>
            <a:lvl1pPr>
              <a:defRPr sz="2800" b="0">
                <a:solidFill>
                  <a:schemeClr val="bg1"/>
                </a:solidFill>
              </a:defRPr>
            </a:lvl1pPr>
          </a:lstStyle>
          <a:p>
            <a:pPr lvl="0"/>
            <a:r>
              <a:rPr lang="de-DE" dirty="0"/>
              <a:t>Thema oder Anlass</a:t>
            </a:r>
          </a:p>
        </p:txBody>
      </p:sp>
    </p:spTree>
    <p:extLst>
      <p:ext uri="{BB962C8B-B14F-4D97-AF65-F5344CB8AC3E}">
        <p14:creationId xmlns:p14="http://schemas.microsoft.com/office/powerpoint/2010/main" val="226360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9" name="Viertelkreis re u">
            <a:extLst>
              <a:ext uri="{FF2B5EF4-FFF2-40B4-BE49-F238E27FC236}">
                <a16:creationId xmlns:a16="http://schemas.microsoft.com/office/drawing/2014/main" id="{1DD84FB8-4E5E-94E0-2724-4326363266C2}"/>
              </a:ext>
            </a:extLst>
          </p:cNvPr>
          <p:cNvSpPr/>
          <p:nvPr/>
        </p:nvSpPr>
        <p:spPr>
          <a:xfrm>
            <a:off x="9396190" y="4008415"/>
            <a:ext cx="2795810" cy="2849585"/>
          </a:xfrm>
          <a:custGeom>
            <a:avLst/>
            <a:gdLst>
              <a:gd name="connsiteX0" fmla="*/ 2795810 w 2795810"/>
              <a:gd name="connsiteY0" fmla="*/ 0 h 2849585"/>
              <a:gd name="connsiteX1" fmla="*/ 2795810 w 2795810"/>
              <a:gd name="connsiteY1" fmla="*/ 2849585 h 2849585"/>
              <a:gd name="connsiteX2" fmla="*/ 0 w 2795810"/>
              <a:gd name="connsiteY2" fmla="*/ 2849585 h 2849585"/>
              <a:gd name="connsiteX3" fmla="*/ 17617 w 2795810"/>
              <a:gd name="connsiteY3" fmla="*/ 2807387 h 2849585"/>
              <a:gd name="connsiteX4" fmla="*/ 2757389 w 2795810"/>
              <a:gd name="connsiteY4" fmla="*/ 17370 h 284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5810" h="2849585">
                <a:moveTo>
                  <a:pt x="2795810" y="0"/>
                </a:moveTo>
                <a:lnTo>
                  <a:pt x="2795810" y="2849585"/>
                </a:lnTo>
                <a:lnTo>
                  <a:pt x="0" y="2849585"/>
                </a:lnTo>
                <a:lnTo>
                  <a:pt x="17617" y="2807387"/>
                </a:lnTo>
                <a:cubicBezTo>
                  <a:pt x="577661" y="1588574"/>
                  <a:pt x="1550650" y="598837"/>
                  <a:pt x="2757389" y="1737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Titel 1">
            <a:extLst>
              <a:ext uri="{FF2B5EF4-FFF2-40B4-BE49-F238E27FC236}">
                <a16:creationId xmlns:a16="http://schemas.microsoft.com/office/drawing/2014/main" id="{79B33A86-A1B5-6951-716F-46488B6AF0E4}"/>
              </a:ext>
            </a:extLst>
          </p:cNvPr>
          <p:cNvSpPr>
            <a:spLocks noGrp="1"/>
          </p:cNvSpPr>
          <p:nvPr>
            <p:ph type="title" hasCustomPrompt="1"/>
          </p:nvPr>
        </p:nvSpPr>
        <p:spPr/>
        <p:txBody>
          <a:bodyPr/>
          <a:lstStyle>
            <a:lvl1pPr>
              <a:defRPr/>
            </a:lvl1pPr>
          </a:lstStyle>
          <a:p>
            <a:r>
              <a:rPr lang="de-DE" dirty="0"/>
              <a:t>Agenda</a:t>
            </a:r>
          </a:p>
        </p:txBody>
      </p:sp>
      <p:sp>
        <p:nvSpPr>
          <p:cNvPr id="3" name="Inhaltsplatzhalter 2">
            <a:extLst>
              <a:ext uri="{FF2B5EF4-FFF2-40B4-BE49-F238E27FC236}">
                <a16:creationId xmlns:a16="http://schemas.microsoft.com/office/drawing/2014/main" id="{DEA95F9A-0C74-CB96-A74A-9E620276744C}"/>
              </a:ext>
            </a:extLst>
          </p:cNvPr>
          <p:cNvSpPr>
            <a:spLocks noGrp="1"/>
          </p:cNvSpPr>
          <p:nvPr>
            <p:ph idx="1"/>
          </p:nvPr>
        </p:nvSpPr>
        <p:spPr>
          <a:xfrm>
            <a:off x="407369" y="1484784"/>
            <a:ext cx="8712966" cy="4752623"/>
          </a:xfrm>
        </p:spPr>
        <p:txBody>
          <a:bodyPr/>
          <a:lstStyle>
            <a:lvl1pPr marL="216000" indent="-216000">
              <a:buClr>
                <a:schemeClr val="accent5"/>
              </a:buClr>
              <a:buFont typeface="Arial" panose="020B0604020202020204" pitchFamily="34" charset="0"/>
              <a:buChar char="•"/>
              <a:defRPr>
                <a:solidFill>
                  <a:schemeClr val="accent5"/>
                </a:solidFill>
                <a:latin typeface="+mj-lt"/>
              </a:defRPr>
            </a:lvl1pPr>
            <a:lvl2pPr marL="216000" indent="0">
              <a:spcBef>
                <a:spcPts val="200"/>
              </a:spcBef>
              <a:buFontTx/>
              <a:buNone/>
              <a:defRPr>
                <a:solidFill>
                  <a:schemeClr val="accent5"/>
                </a:solidFill>
              </a:defRPr>
            </a:lvl2pPr>
          </a:lstStyle>
          <a:p>
            <a:pPr lvl="0"/>
            <a:r>
              <a:rPr lang="de-DE"/>
              <a:t>Mastertextformat bearbeiten</a:t>
            </a:r>
          </a:p>
          <a:p>
            <a:pPr lvl="1"/>
            <a:r>
              <a:rPr lang="de-DE"/>
              <a:t>Zweite Ebene</a:t>
            </a:r>
          </a:p>
        </p:txBody>
      </p:sp>
      <p:sp>
        <p:nvSpPr>
          <p:cNvPr id="10" name="Datumsplatzhalter 9" hidden="1">
            <a:extLst>
              <a:ext uri="{FF2B5EF4-FFF2-40B4-BE49-F238E27FC236}">
                <a16:creationId xmlns:a16="http://schemas.microsoft.com/office/drawing/2014/main" id="{5460E19C-19A7-4751-3532-EBCC471363E1}"/>
              </a:ext>
            </a:extLst>
          </p:cNvPr>
          <p:cNvSpPr>
            <a:spLocks noGrp="1"/>
          </p:cNvSpPr>
          <p:nvPr>
            <p:ph type="dt" sz="half" idx="10"/>
          </p:nvPr>
        </p:nvSpPr>
        <p:spPr/>
        <p:txBody>
          <a:bodyPr/>
          <a:lstStyle/>
          <a:p>
            <a:fld id="{4DDC13E3-3393-4723-BF28-FBFF7568D562}" type="datetime1">
              <a:rPr lang="de-DE" smtClean="0"/>
              <a:t>03.04.2024</a:t>
            </a:fld>
            <a:endParaRPr lang="de-DE" dirty="0"/>
          </a:p>
        </p:txBody>
      </p:sp>
      <p:sp>
        <p:nvSpPr>
          <p:cNvPr id="11" name="Fußzeilenplatzhalter 10">
            <a:extLst>
              <a:ext uri="{FF2B5EF4-FFF2-40B4-BE49-F238E27FC236}">
                <a16:creationId xmlns:a16="http://schemas.microsoft.com/office/drawing/2014/main" id="{149FE44F-DB96-0D23-8110-3BC706934ADF}"/>
              </a:ext>
            </a:extLst>
          </p:cNvPr>
          <p:cNvSpPr>
            <a:spLocks noGrp="1"/>
          </p:cNvSpPr>
          <p:nvPr>
            <p:ph type="ftr" sz="quarter" idx="11"/>
          </p:nvPr>
        </p:nvSpPr>
        <p:spPr/>
        <p:txBody>
          <a:bodyPr/>
          <a:lstStyle/>
          <a:p>
            <a:endParaRPr lang="de-DE" dirty="0"/>
          </a:p>
        </p:txBody>
      </p:sp>
      <p:sp>
        <p:nvSpPr>
          <p:cNvPr id="12" name="Foliennummernplatzhalter 11">
            <a:extLst>
              <a:ext uri="{FF2B5EF4-FFF2-40B4-BE49-F238E27FC236}">
                <a16:creationId xmlns:a16="http://schemas.microsoft.com/office/drawing/2014/main" id="{0D7297C3-4715-1B26-9D27-F461C3E232EF}"/>
              </a:ext>
            </a:extLst>
          </p:cNvPr>
          <p:cNvSpPr>
            <a:spLocks noGrp="1"/>
          </p:cNvSpPr>
          <p:nvPr>
            <p:ph type="sldNum" sz="quarter" idx="12"/>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229839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33A86-A1B5-6951-716F-46488B6AF0E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EA95F9A-0C74-CB96-A74A-9E620276744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hidden="1">
            <a:extLst>
              <a:ext uri="{FF2B5EF4-FFF2-40B4-BE49-F238E27FC236}">
                <a16:creationId xmlns:a16="http://schemas.microsoft.com/office/drawing/2014/main" id="{B9594E1C-D63A-0FD8-1C6D-03D2CBFE3747}"/>
              </a:ext>
            </a:extLst>
          </p:cNvPr>
          <p:cNvSpPr>
            <a:spLocks noGrp="1"/>
          </p:cNvSpPr>
          <p:nvPr>
            <p:ph type="dt" sz="half" idx="10"/>
          </p:nvPr>
        </p:nvSpPr>
        <p:spPr/>
        <p:txBody>
          <a:bodyPr/>
          <a:lstStyle/>
          <a:p>
            <a:fld id="{11B6B42D-6720-4839-941E-54347B04A3F1}" type="datetime1">
              <a:rPr lang="de-DE" smtClean="0"/>
              <a:t>03.04.2024</a:t>
            </a:fld>
            <a:endParaRPr lang="de-DE" dirty="0"/>
          </a:p>
        </p:txBody>
      </p:sp>
      <p:sp>
        <p:nvSpPr>
          <p:cNvPr id="8" name="Fußzeilenplatzhalter 7">
            <a:extLst>
              <a:ext uri="{FF2B5EF4-FFF2-40B4-BE49-F238E27FC236}">
                <a16:creationId xmlns:a16="http://schemas.microsoft.com/office/drawing/2014/main" id="{61F46084-0F48-EFC8-A657-E3A07E55AD02}"/>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2A522932-CF54-01E9-95AB-E41CEA75371B}"/>
              </a:ext>
            </a:extLst>
          </p:cNvPr>
          <p:cNvSpPr>
            <a:spLocks noGrp="1"/>
          </p:cNvSpPr>
          <p:nvPr>
            <p:ph type="sldNum" sz="quarter" idx="12"/>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32075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farbig">
    <p:bg>
      <p:bgPr>
        <a:solidFill>
          <a:schemeClr val="accent3"/>
        </a:solidFill>
        <a:effectLst/>
      </p:bgPr>
    </p:bg>
    <p:spTree>
      <p:nvGrpSpPr>
        <p:cNvPr id="1" name=""/>
        <p:cNvGrpSpPr/>
        <p:nvPr/>
      </p:nvGrpSpPr>
      <p:grpSpPr>
        <a:xfrm>
          <a:off x="0" y="0"/>
          <a:ext cx="0" cy="0"/>
          <a:chOff x="0" y="0"/>
          <a:chExt cx="0" cy="0"/>
        </a:xfrm>
      </p:grpSpPr>
      <p:sp>
        <p:nvSpPr>
          <p:cNvPr id="10" name="Halbkreis negativ">
            <a:extLst>
              <a:ext uri="{FF2B5EF4-FFF2-40B4-BE49-F238E27FC236}">
                <a16:creationId xmlns:a16="http://schemas.microsoft.com/office/drawing/2014/main" id="{9ABF58C6-1C29-FC72-8AE9-8E5C4C32496B}"/>
              </a:ext>
            </a:extLst>
          </p:cNvPr>
          <p:cNvSpPr/>
          <p:nvPr/>
        </p:nvSpPr>
        <p:spPr>
          <a:xfrm>
            <a:off x="8000458" y="0"/>
            <a:ext cx="4191543" cy="6858000"/>
          </a:xfrm>
          <a:custGeom>
            <a:avLst/>
            <a:gdLst>
              <a:gd name="connsiteX0" fmla="*/ 0 w 4191543"/>
              <a:gd name="connsiteY0" fmla="*/ 0 h 6858000"/>
              <a:gd name="connsiteX1" fmla="*/ 4191543 w 4191543"/>
              <a:gd name="connsiteY1" fmla="*/ 0 h 6858000"/>
              <a:gd name="connsiteX2" fmla="*/ 4191543 w 4191543"/>
              <a:gd name="connsiteY2" fmla="*/ 6858000 h 6858000"/>
              <a:gd name="connsiteX3" fmla="*/ 0 w 4191543"/>
              <a:gd name="connsiteY3" fmla="*/ 6858000 h 6858000"/>
              <a:gd name="connsiteX4" fmla="*/ 148033 w 4191543"/>
              <a:gd name="connsiteY4" fmla="*/ 6649829 h 6858000"/>
              <a:gd name="connsiteX5" fmla="*/ 1131860 w 4191543"/>
              <a:gd name="connsiteY5" fmla="*/ 3429000 h 6858000"/>
              <a:gd name="connsiteX6" fmla="*/ 148033 w 4191543"/>
              <a:gd name="connsiteY6" fmla="*/ 208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543" h="6858000">
                <a:moveTo>
                  <a:pt x="0" y="0"/>
                </a:moveTo>
                <a:lnTo>
                  <a:pt x="4191543" y="0"/>
                </a:lnTo>
                <a:lnTo>
                  <a:pt x="4191543" y="6858000"/>
                </a:lnTo>
                <a:lnTo>
                  <a:pt x="0" y="6858000"/>
                </a:lnTo>
                <a:lnTo>
                  <a:pt x="148033" y="6649829"/>
                </a:lnTo>
                <a:cubicBezTo>
                  <a:pt x="769170" y="5730425"/>
                  <a:pt x="1131860" y="4622068"/>
                  <a:pt x="1131860" y="3429000"/>
                </a:cubicBezTo>
                <a:cubicBezTo>
                  <a:pt x="1131860" y="2235932"/>
                  <a:pt x="769170" y="1127575"/>
                  <a:pt x="148033" y="20817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1" name="DGB-Logo weiss">
            <a:extLst>
              <a:ext uri="{FF2B5EF4-FFF2-40B4-BE49-F238E27FC236}">
                <a16:creationId xmlns:a16="http://schemas.microsoft.com/office/drawing/2014/main" id="{3682F6E1-DC66-B544-87C2-1AEAF77DAD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5836" y="260350"/>
            <a:ext cx="1162638" cy="720079"/>
          </a:xfrm>
          <a:prstGeom prst="rect">
            <a:avLst/>
          </a:prstGeom>
        </p:spPr>
      </p:pic>
      <p:sp>
        <p:nvSpPr>
          <p:cNvPr id="2" name="Titel 1">
            <a:extLst>
              <a:ext uri="{FF2B5EF4-FFF2-40B4-BE49-F238E27FC236}">
                <a16:creationId xmlns:a16="http://schemas.microsoft.com/office/drawing/2014/main" id="{3B4A0BF2-E2A3-5EFA-98F7-D58788F777DF}"/>
              </a:ext>
            </a:extLst>
          </p:cNvPr>
          <p:cNvSpPr>
            <a:spLocks noGrp="1"/>
          </p:cNvSpPr>
          <p:nvPr>
            <p:ph type="title" hasCustomPrompt="1"/>
          </p:nvPr>
        </p:nvSpPr>
        <p:spPr>
          <a:xfrm>
            <a:off x="334800" y="1124745"/>
            <a:ext cx="8137464" cy="2808312"/>
          </a:xfrm>
        </p:spPr>
        <p:txBody>
          <a:bodyPr anchor="b"/>
          <a:lstStyle>
            <a:lvl1pPr>
              <a:lnSpc>
                <a:spcPct val="105000"/>
              </a:lnSpc>
              <a:defRPr sz="4600">
                <a:solidFill>
                  <a:schemeClr val="tx1"/>
                </a:solidFill>
              </a:defRPr>
            </a:lvl1pPr>
          </a:lstStyle>
          <a:p>
            <a:r>
              <a:rPr lang="de-DE" dirty="0"/>
              <a:t>Zwischenüberschrift vor dem nächsten Kapitel</a:t>
            </a:r>
          </a:p>
        </p:txBody>
      </p:sp>
      <p:sp>
        <p:nvSpPr>
          <p:cNvPr id="3" name="Textplatzhalter 2">
            <a:extLst>
              <a:ext uri="{FF2B5EF4-FFF2-40B4-BE49-F238E27FC236}">
                <a16:creationId xmlns:a16="http://schemas.microsoft.com/office/drawing/2014/main" id="{282D6060-23DC-FB00-BAAA-F495E49A373E}"/>
              </a:ext>
            </a:extLst>
          </p:cNvPr>
          <p:cNvSpPr>
            <a:spLocks noGrp="1"/>
          </p:cNvSpPr>
          <p:nvPr>
            <p:ph type="body" idx="1" hasCustomPrompt="1"/>
          </p:nvPr>
        </p:nvSpPr>
        <p:spPr>
          <a:xfrm>
            <a:off x="334800" y="3933057"/>
            <a:ext cx="8136000" cy="11520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Subheadline</a:t>
            </a:r>
          </a:p>
        </p:txBody>
      </p:sp>
    </p:spTree>
    <p:extLst>
      <p:ext uri="{BB962C8B-B14F-4D97-AF65-F5344CB8AC3E}">
        <p14:creationId xmlns:p14="http://schemas.microsoft.com/office/powerpoint/2010/main" val="117536410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Abbschnittsüberschrift weiß">
    <p:bg>
      <p:bgRef idx="1001">
        <a:schemeClr val="bg1"/>
      </p:bgRef>
    </p:bg>
    <p:spTree>
      <p:nvGrpSpPr>
        <p:cNvPr id="1" name=""/>
        <p:cNvGrpSpPr/>
        <p:nvPr/>
      </p:nvGrpSpPr>
      <p:grpSpPr>
        <a:xfrm>
          <a:off x="0" y="0"/>
          <a:ext cx="0" cy="0"/>
          <a:chOff x="0" y="0"/>
          <a:chExt cx="0" cy="0"/>
        </a:xfrm>
      </p:grpSpPr>
      <p:sp>
        <p:nvSpPr>
          <p:cNvPr id="10" name="Halbkreis negativ">
            <a:extLst>
              <a:ext uri="{FF2B5EF4-FFF2-40B4-BE49-F238E27FC236}">
                <a16:creationId xmlns:a16="http://schemas.microsoft.com/office/drawing/2014/main" id="{9ABF58C6-1C29-FC72-8AE9-8E5C4C32496B}"/>
              </a:ext>
            </a:extLst>
          </p:cNvPr>
          <p:cNvSpPr/>
          <p:nvPr/>
        </p:nvSpPr>
        <p:spPr>
          <a:xfrm>
            <a:off x="8000458" y="0"/>
            <a:ext cx="4191543" cy="6858000"/>
          </a:xfrm>
          <a:custGeom>
            <a:avLst/>
            <a:gdLst>
              <a:gd name="connsiteX0" fmla="*/ 0 w 4191543"/>
              <a:gd name="connsiteY0" fmla="*/ 0 h 6858000"/>
              <a:gd name="connsiteX1" fmla="*/ 4191543 w 4191543"/>
              <a:gd name="connsiteY1" fmla="*/ 0 h 6858000"/>
              <a:gd name="connsiteX2" fmla="*/ 4191543 w 4191543"/>
              <a:gd name="connsiteY2" fmla="*/ 6858000 h 6858000"/>
              <a:gd name="connsiteX3" fmla="*/ 0 w 4191543"/>
              <a:gd name="connsiteY3" fmla="*/ 6858000 h 6858000"/>
              <a:gd name="connsiteX4" fmla="*/ 148033 w 4191543"/>
              <a:gd name="connsiteY4" fmla="*/ 6649829 h 6858000"/>
              <a:gd name="connsiteX5" fmla="*/ 1131860 w 4191543"/>
              <a:gd name="connsiteY5" fmla="*/ 3429000 h 6858000"/>
              <a:gd name="connsiteX6" fmla="*/ 148033 w 4191543"/>
              <a:gd name="connsiteY6" fmla="*/ 208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543" h="6858000">
                <a:moveTo>
                  <a:pt x="0" y="0"/>
                </a:moveTo>
                <a:lnTo>
                  <a:pt x="4191543" y="0"/>
                </a:lnTo>
                <a:lnTo>
                  <a:pt x="4191543" y="6858000"/>
                </a:lnTo>
                <a:lnTo>
                  <a:pt x="0" y="6858000"/>
                </a:lnTo>
                <a:lnTo>
                  <a:pt x="148033" y="6649829"/>
                </a:lnTo>
                <a:cubicBezTo>
                  <a:pt x="769170" y="5730425"/>
                  <a:pt x="1131860" y="4622068"/>
                  <a:pt x="1131860" y="3429000"/>
                </a:cubicBezTo>
                <a:cubicBezTo>
                  <a:pt x="1131860" y="2235932"/>
                  <a:pt x="769170" y="1127575"/>
                  <a:pt x="148033" y="20817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1" name="DGB-Logo weiss">
            <a:extLst>
              <a:ext uri="{FF2B5EF4-FFF2-40B4-BE49-F238E27FC236}">
                <a16:creationId xmlns:a16="http://schemas.microsoft.com/office/drawing/2014/main" id="{3682F6E1-DC66-B544-87C2-1AEAF77DAD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5836" y="260350"/>
            <a:ext cx="1162638" cy="720079"/>
          </a:xfrm>
          <a:prstGeom prst="rect">
            <a:avLst/>
          </a:prstGeom>
        </p:spPr>
      </p:pic>
      <p:sp>
        <p:nvSpPr>
          <p:cNvPr id="2" name="Titel 1">
            <a:extLst>
              <a:ext uri="{FF2B5EF4-FFF2-40B4-BE49-F238E27FC236}">
                <a16:creationId xmlns:a16="http://schemas.microsoft.com/office/drawing/2014/main" id="{3B4A0BF2-E2A3-5EFA-98F7-D58788F777DF}"/>
              </a:ext>
            </a:extLst>
          </p:cNvPr>
          <p:cNvSpPr>
            <a:spLocks noGrp="1"/>
          </p:cNvSpPr>
          <p:nvPr>
            <p:ph type="title" hasCustomPrompt="1"/>
          </p:nvPr>
        </p:nvSpPr>
        <p:spPr>
          <a:xfrm>
            <a:off x="334800" y="1124745"/>
            <a:ext cx="8137464" cy="2808312"/>
          </a:xfrm>
        </p:spPr>
        <p:txBody>
          <a:bodyPr anchor="b"/>
          <a:lstStyle>
            <a:lvl1pPr>
              <a:lnSpc>
                <a:spcPct val="105000"/>
              </a:lnSpc>
              <a:defRPr sz="4600">
                <a:solidFill>
                  <a:schemeClr val="accent5"/>
                </a:solidFill>
              </a:defRPr>
            </a:lvl1pPr>
          </a:lstStyle>
          <a:p>
            <a:r>
              <a:rPr lang="de-DE" dirty="0"/>
              <a:t>Zwischenüberschrift vor dem nächsten Kapitel</a:t>
            </a:r>
          </a:p>
        </p:txBody>
      </p:sp>
      <p:sp>
        <p:nvSpPr>
          <p:cNvPr id="3" name="Textplatzhalter 2">
            <a:extLst>
              <a:ext uri="{FF2B5EF4-FFF2-40B4-BE49-F238E27FC236}">
                <a16:creationId xmlns:a16="http://schemas.microsoft.com/office/drawing/2014/main" id="{282D6060-23DC-FB00-BAAA-F495E49A373E}"/>
              </a:ext>
            </a:extLst>
          </p:cNvPr>
          <p:cNvSpPr>
            <a:spLocks noGrp="1"/>
          </p:cNvSpPr>
          <p:nvPr>
            <p:ph type="body" idx="1" hasCustomPrompt="1"/>
          </p:nvPr>
        </p:nvSpPr>
        <p:spPr>
          <a:xfrm>
            <a:off x="334800" y="3933057"/>
            <a:ext cx="8136000" cy="1152000"/>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Subheadline</a:t>
            </a:r>
          </a:p>
        </p:txBody>
      </p:sp>
    </p:spTree>
    <p:extLst>
      <p:ext uri="{BB962C8B-B14F-4D97-AF65-F5344CB8AC3E}">
        <p14:creationId xmlns:p14="http://schemas.microsoft.com/office/powerpoint/2010/main" val="205408744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81E82-DFD4-909A-EB19-EFF2001AAC81}"/>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90EDD5F9-1B89-05C8-A408-098DD3C735D7}"/>
              </a:ext>
            </a:extLst>
          </p:cNvPr>
          <p:cNvSpPr>
            <a:spLocks noGrp="1"/>
          </p:cNvSpPr>
          <p:nvPr>
            <p:ph sz="half" idx="1"/>
          </p:nvPr>
        </p:nvSpPr>
        <p:spPr>
          <a:xfrm>
            <a:off x="407988" y="1483200"/>
            <a:ext cx="5472012" cy="47529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7D161D16-734E-7431-BB74-81A143DCFCA3}"/>
              </a:ext>
            </a:extLst>
          </p:cNvPr>
          <p:cNvSpPr>
            <a:spLocks noGrp="1"/>
          </p:cNvSpPr>
          <p:nvPr>
            <p:ph sz="half" idx="2"/>
          </p:nvPr>
        </p:nvSpPr>
        <p:spPr>
          <a:xfrm>
            <a:off x="6313789" y="1483200"/>
            <a:ext cx="5472000" cy="4752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Datumsplatzhalter 10" hidden="1">
            <a:extLst>
              <a:ext uri="{FF2B5EF4-FFF2-40B4-BE49-F238E27FC236}">
                <a16:creationId xmlns:a16="http://schemas.microsoft.com/office/drawing/2014/main" id="{C9D01F13-E0FD-68F1-BA80-9D4B5559D3FB}"/>
              </a:ext>
            </a:extLst>
          </p:cNvPr>
          <p:cNvSpPr>
            <a:spLocks noGrp="1"/>
          </p:cNvSpPr>
          <p:nvPr>
            <p:ph type="dt" sz="half" idx="10"/>
          </p:nvPr>
        </p:nvSpPr>
        <p:spPr/>
        <p:txBody>
          <a:bodyPr/>
          <a:lstStyle/>
          <a:p>
            <a:fld id="{27705B9B-3182-4B66-AA1F-07CC7279E8D6}" type="datetime1">
              <a:rPr lang="de-DE" smtClean="0"/>
              <a:t>03.04.2024</a:t>
            </a:fld>
            <a:endParaRPr lang="de-DE" dirty="0"/>
          </a:p>
        </p:txBody>
      </p:sp>
      <p:sp>
        <p:nvSpPr>
          <p:cNvPr id="12" name="Fußzeilenplatzhalter 11">
            <a:extLst>
              <a:ext uri="{FF2B5EF4-FFF2-40B4-BE49-F238E27FC236}">
                <a16:creationId xmlns:a16="http://schemas.microsoft.com/office/drawing/2014/main" id="{300D9DD1-A93F-DD27-D174-2EB0F28C3779}"/>
              </a:ext>
            </a:extLst>
          </p:cNvPr>
          <p:cNvSpPr>
            <a:spLocks noGrp="1"/>
          </p:cNvSpPr>
          <p:nvPr>
            <p:ph type="ftr" sz="quarter" idx="11"/>
          </p:nvPr>
        </p:nvSpPr>
        <p:spPr/>
        <p:txBody>
          <a:bodyPr/>
          <a:lstStyle/>
          <a:p>
            <a:endParaRPr lang="de-DE" dirty="0"/>
          </a:p>
        </p:txBody>
      </p:sp>
      <p:sp>
        <p:nvSpPr>
          <p:cNvPr id="13" name="Foliennummernplatzhalter 12">
            <a:extLst>
              <a:ext uri="{FF2B5EF4-FFF2-40B4-BE49-F238E27FC236}">
                <a16:creationId xmlns:a16="http://schemas.microsoft.com/office/drawing/2014/main" id="{7E428EC3-BF22-AB42-5E86-291D31062BC7}"/>
              </a:ext>
            </a:extLst>
          </p:cNvPr>
          <p:cNvSpPr>
            <a:spLocks noGrp="1"/>
          </p:cNvSpPr>
          <p:nvPr>
            <p:ph type="sldNum" sz="quarter" idx="12"/>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82931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alt und Bild 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81E82-DFD4-909A-EB19-EFF2001AAC8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0EDD5F9-1B89-05C8-A408-098DD3C735D7}"/>
              </a:ext>
            </a:extLst>
          </p:cNvPr>
          <p:cNvSpPr>
            <a:spLocks noGrp="1"/>
          </p:cNvSpPr>
          <p:nvPr>
            <p:ph sz="half" idx="1"/>
          </p:nvPr>
        </p:nvSpPr>
        <p:spPr>
          <a:xfrm>
            <a:off x="407988" y="1483200"/>
            <a:ext cx="4391916" cy="47529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B5C58463-B5EB-75F1-30C8-FA234F17B860}"/>
              </a:ext>
            </a:extLst>
          </p:cNvPr>
          <p:cNvSpPr>
            <a:spLocks noGrp="1"/>
          </p:cNvSpPr>
          <p:nvPr>
            <p:ph type="pic" sz="quarter" idx="13"/>
          </p:nvPr>
        </p:nvSpPr>
        <p:spPr>
          <a:xfrm>
            <a:off x="5231904" y="1484314"/>
            <a:ext cx="6552109" cy="4752974"/>
          </a:xfrm>
          <a:solidFill>
            <a:schemeClr val="bg1">
              <a:lumMod val="75000"/>
            </a:schemeClr>
          </a:solidFill>
        </p:spPr>
        <p:txBody>
          <a:bodyPr/>
          <a:lstStyle/>
          <a:p>
            <a:r>
              <a:rPr lang="de-DE"/>
              <a:t>Bild durch Klicken auf Symbol hinzufügen</a:t>
            </a:r>
            <a:endParaRPr lang="de-DE" dirty="0"/>
          </a:p>
        </p:txBody>
      </p:sp>
      <p:sp>
        <p:nvSpPr>
          <p:cNvPr id="12" name="Datumsplatzhalter 11" hidden="1">
            <a:extLst>
              <a:ext uri="{FF2B5EF4-FFF2-40B4-BE49-F238E27FC236}">
                <a16:creationId xmlns:a16="http://schemas.microsoft.com/office/drawing/2014/main" id="{2FD26E26-65DD-ABE8-1787-14E042B00F6D}"/>
              </a:ext>
            </a:extLst>
          </p:cNvPr>
          <p:cNvSpPr>
            <a:spLocks noGrp="1"/>
          </p:cNvSpPr>
          <p:nvPr>
            <p:ph type="dt" sz="half" idx="14"/>
          </p:nvPr>
        </p:nvSpPr>
        <p:spPr/>
        <p:txBody>
          <a:bodyPr/>
          <a:lstStyle/>
          <a:p>
            <a:fld id="{7CA872A5-4136-4A38-8352-94848AAE5212}" type="datetime1">
              <a:rPr lang="de-DE" smtClean="0"/>
              <a:t>03.04.2024</a:t>
            </a:fld>
            <a:endParaRPr lang="de-DE" dirty="0"/>
          </a:p>
        </p:txBody>
      </p:sp>
      <p:sp>
        <p:nvSpPr>
          <p:cNvPr id="13" name="Fußzeilenplatzhalter 12">
            <a:extLst>
              <a:ext uri="{FF2B5EF4-FFF2-40B4-BE49-F238E27FC236}">
                <a16:creationId xmlns:a16="http://schemas.microsoft.com/office/drawing/2014/main" id="{34B3B751-C781-A7F0-6D39-86A88F629B01}"/>
              </a:ext>
            </a:extLst>
          </p:cNvPr>
          <p:cNvSpPr>
            <a:spLocks noGrp="1"/>
          </p:cNvSpPr>
          <p:nvPr>
            <p:ph type="ftr" sz="quarter" idx="15"/>
          </p:nvPr>
        </p:nvSpPr>
        <p:spPr/>
        <p:txBody>
          <a:bodyPr/>
          <a:lstStyle/>
          <a:p>
            <a:endParaRPr lang="de-DE" dirty="0"/>
          </a:p>
        </p:txBody>
      </p:sp>
      <p:sp>
        <p:nvSpPr>
          <p:cNvPr id="14" name="Foliennummernplatzhalter 13">
            <a:extLst>
              <a:ext uri="{FF2B5EF4-FFF2-40B4-BE49-F238E27FC236}">
                <a16:creationId xmlns:a16="http://schemas.microsoft.com/office/drawing/2014/main" id="{B0BC4A0E-2CA2-2227-0B0C-7CA90EC28978}"/>
              </a:ext>
            </a:extLst>
          </p:cNvPr>
          <p:cNvSpPr>
            <a:spLocks noGrp="1"/>
          </p:cNvSpPr>
          <p:nvPr>
            <p:ph type="sldNum" sz="quarter" idx="16"/>
          </p:nvPr>
        </p:nvSpPr>
        <p:spPr/>
        <p:txBody>
          <a:body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284636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DGB-Logo rot">
            <a:extLst>
              <a:ext uri="{FF2B5EF4-FFF2-40B4-BE49-F238E27FC236}">
                <a16:creationId xmlns:a16="http://schemas.microsoft.com/office/drawing/2014/main" id="{0C51A54B-763B-9D60-442A-5198F212E9AA}"/>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0765835" y="260350"/>
            <a:ext cx="1162640" cy="720079"/>
          </a:xfrm>
          <a:prstGeom prst="rect">
            <a:avLst/>
          </a:prstGeom>
        </p:spPr>
      </p:pic>
      <p:sp>
        <p:nvSpPr>
          <p:cNvPr id="2" name="Titelplatzhalter 1">
            <a:extLst>
              <a:ext uri="{FF2B5EF4-FFF2-40B4-BE49-F238E27FC236}">
                <a16:creationId xmlns:a16="http://schemas.microsoft.com/office/drawing/2014/main" id="{FCE7B208-31F1-E0A8-9D48-2F01E10A020E}"/>
              </a:ext>
            </a:extLst>
          </p:cNvPr>
          <p:cNvSpPr>
            <a:spLocks noGrp="1"/>
          </p:cNvSpPr>
          <p:nvPr>
            <p:ph type="title"/>
          </p:nvPr>
        </p:nvSpPr>
        <p:spPr>
          <a:xfrm>
            <a:off x="407368" y="260350"/>
            <a:ext cx="10081120" cy="864000"/>
          </a:xfrm>
          <a:prstGeom prst="rect">
            <a:avLst/>
          </a:prstGeom>
        </p:spPr>
        <p:txBody>
          <a:bodyPr vert="horz" lIns="72000" tIns="36000" rIns="72000" bIns="36000" rtlCol="0" anchor="b">
            <a:noAutofit/>
          </a:bodyPr>
          <a:lstStyle/>
          <a:p>
            <a:r>
              <a:rPr lang="de-DE" dirty="0"/>
              <a:t>Headline</a:t>
            </a:r>
          </a:p>
        </p:txBody>
      </p:sp>
      <p:sp>
        <p:nvSpPr>
          <p:cNvPr id="3" name="Textplatzhalter 2">
            <a:extLst>
              <a:ext uri="{FF2B5EF4-FFF2-40B4-BE49-F238E27FC236}">
                <a16:creationId xmlns:a16="http://schemas.microsoft.com/office/drawing/2014/main" id="{76D0E5FE-68A9-50FB-AA8E-4262D32911E4}"/>
              </a:ext>
            </a:extLst>
          </p:cNvPr>
          <p:cNvSpPr>
            <a:spLocks noGrp="1"/>
          </p:cNvSpPr>
          <p:nvPr>
            <p:ph type="body" idx="1"/>
          </p:nvPr>
        </p:nvSpPr>
        <p:spPr>
          <a:xfrm>
            <a:off x="407368" y="1484784"/>
            <a:ext cx="11376645" cy="4752623"/>
          </a:xfrm>
          <a:prstGeom prst="rect">
            <a:avLst/>
          </a:prstGeom>
        </p:spPr>
        <p:txBody>
          <a:bodyPr vert="horz" lIns="72000" tIns="36000" rIns="72000" bIns="3600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hidden="1">
            <a:extLst>
              <a:ext uri="{FF2B5EF4-FFF2-40B4-BE49-F238E27FC236}">
                <a16:creationId xmlns:a16="http://schemas.microsoft.com/office/drawing/2014/main" id="{F8E9C03A-B97C-17B1-064B-18BCD2E1E8C9}"/>
              </a:ext>
            </a:extLst>
          </p:cNvPr>
          <p:cNvSpPr>
            <a:spLocks noGrp="1"/>
          </p:cNvSpPr>
          <p:nvPr>
            <p:ph type="dt" sz="half" idx="2"/>
          </p:nvPr>
        </p:nvSpPr>
        <p:spPr>
          <a:xfrm>
            <a:off x="9396189" y="6381327"/>
            <a:ext cx="1788611" cy="288034"/>
          </a:xfrm>
          <a:prstGeom prst="rect">
            <a:avLst/>
          </a:prstGeom>
        </p:spPr>
        <p:txBody>
          <a:bodyPr vert="horz" lIns="72000" tIns="36000" rIns="72000" bIns="36000" rtlCol="0" anchor="b" anchorCtr="0"/>
          <a:lstStyle>
            <a:lvl1pPr algn="ctr">
              <a:defRPr sz="1100">
                <a:solidFill>
                  <a:schemeClr val="tx1"/>
                </a:solidFill>
              </a:defRPr>
            </a:lvl1pPr>
          </a:lstStyle>
          <a:p>
            <a:fld id="{2DE96F07-4173-4580-95BC-304A74B3D177}" type="datetime1">
              <a:rPr lang="de-DE" smtClean="0"/>
              <a:t>03.04.2024</a:t>
            </a:fld>
            <a:endParaRPr lang="de-DE" dirty="0"/>
          </a:p>
        </p:txBody>
      </p:sp>
      <p:sp>
        <p:nvSpPr>
          <p:cNvPr id="5" name="Fußzeilenplatzhalter 4">
            <a:extLst>
              <a:ext uri="{FF2B5EF4-FFF2-40B4-BE49-F238E27FC236}">
                <a16:creationId xmlns:a16="http://schemas.microsoft.com/office/drawing/2014/main" id="{2E8C2819-12A7-2017-9391-40719977A73B}"/>
              </a:ext>
            </a:extLst>
          </p:cNvPr>
          <p:cNvSpPr>
            <a:spLocks noGrp="1"/>
          </p:cNvSpPr>
          <p:nvPr>
            <p:ph type="ftr" sz="quarter" idx="3"/>
          </p:nvPr>
        </p:nvSpPr>
        <p:spPr>
          <a:xfrm>
            <a:off x="407366" y="6383325"/>
            <a:ext cx="8712969" cy="288033"/>
          </a:xfrm>
          <a:prstGeom prst="rect">
            <a:avLst/>
          </a:prstGeom>
        </p:spPr>
        <p:txBody>
          <a:bodyPr vert="horz" lIns="72000" tIns="36000" rIns="72000" bIns="36000" rtlCol="0" anchor="b" anchorCtr="0"/>
          <a:lstStyle>
            <a:lvl1pPr algn="l">
              <a:defRPr sz="1100">
                <a:solidFill>
                  <a:schemeClr val="tx1"/>
                </a:solidFill>
                <a:latin typeface="+mn-lt"/>
              </a:defRPr>
            </a:lvl1pPr>
          </a:lstStyle>
          <a:p>
            <a:endParaRPr lang="de-DE" dirty="0"/>
          </a:p>
        </p:txBody>
      </p:sp>
      <p:sp>
        <p:nvSpPr>
          <p:cNvPr id="6" name="Foliennummernplatzhalter 5">
            <a:extLst>
              <a:ext uri="{FF2B5EF4-FFF2-40B4-BE49-F238E27FC236}">
                <a16:creationId xmlns:a16="http://schemas.microsoft.com/office/drawing/2014/main" id="{673DF217-085A-71A7-165C-669462F01D37}"/>
              </a:ext>
            </a:extLst>
          </p:cNvPr>
          <p:cNvSpPr>
            <a:spLocks noGrp="1"/>
          </p:cNvSpPr>
          <p:nvPr>
            <p:ph type="sldNum" sz="quarter" idx="4"/>
          </p:nvPr>
        </p:nvSpPr>
        <p:spPr>
          <a:xfrm>
            <a:off x="11460656" y="6383325"/>
            <a:ext cx="540000" cy="288033"/>
          </a:xfrm>
          <a:prstGeom prst="rect">
            <a:avLst/>
          </a:prstGeom>
        </p:spPr>
        <p:txBody>
          <a:bodyPr vert="horz" lIns="72000" tIns="36000" rIns="72000" bIns="36000" rtlCol="0" anchor="b" anchorCtr="0"/>
          <a:lstStyle>
            <a:lvl1pPr algn="r">
              <a:defRPr sz="1100">
                <a:solidFill>
                  <a:schemeClr val="tx1"/>
                </a:solidFill>
                <a:latin typeface="+mn-lt"/>
              </a:defRPr>
            </a:lvl1pPr>
          </a:lstStyle>
          <a:p>
            <a:fld id="{FF5C4DC4-96A9-4D6A-83FC-B1E7B9100F3A}" type="slidenum">
              <a:rPr lang="de-DE" smtClean="0"/>
              <a:pPr/>
              <a:t>‹Nr.›</a:t>
            </a:fld>
            <a:endParaRPr lang="de-DE" dirty="0"/>
          </a:p>
        </p:txBody>
      </p:sp>
    </p:spTree>
    <p:extLst>
      <p:ext uri="{BB962C8B-B14F-4D97-AF65-F5344CB8AC3E}">
        <p14:creationId xmlns:p14="http://schemas.microsoft.com/office/powerpoint/2010/main" val="252443023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7" r:id="rId4"/>
    <p:sldLayoutId id="2147483650" r:id="rId5"/>
    <p:sldLayoutId id="2147483651" r:id="rId6"/>
    <p:sldLayoutId id="2147483662" r:id="rId7"/>
    <p:sldLayoutId id="2147483652" r:id="rId8"/>
    <p:sldLayoutId id="2147483663" r:id="rId9"/>
    <p:sldLayoutId id="2147483664" r:id="rId10"/>
    <p:sldLayoutId id="2147483665" r:id="rId11"/>
    <p:sldLayoutId id="2147483654" r:id="rId12"/>
    <p:sldLayoutId id="2147483655" r:id="rId13"/>
    <p:sldLayoutId id="2147483666" r:id="rId14"/>
  </p:sldLayoutIdLst>
  <p:hf hd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Tx/>
        <a:buNone/>
        <a:defRPr sz="2000" kern="1200">
          <a:solidFill>
            <a:schemeClr val="tx1"/>
          </a:solidFill>
          <a:latin typeface="+mn-lt"/>
          <a:ea typeface="+mn-ea"/>
          <a:cs typeface="+mn-cs"/>
        </a:defRPr>
      </a:lvl1pPr>
      <a:lvl2pPr marL="216000" indent="-216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2pPr>
      <a:lvl3pPr marL="432000" indent="-216000"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600"/>
        </a:spcBef>
        <a:buClr>
          <a:schemeClr val="accent5"/>
        </a:buClr>
        <a:buFont typeface="Arial" panose="020B0604020202020204" pitchFamily="34" charset="0"/>
        <a:buChar char="•"/>
        <a:defRPr sz="1600" kern="1200">
          <a:solidFill>
            <a:schemeClr val="tx1"/>
          </a:solidFill>
          <a:latin typeface="+mn-lt"/>
          <a:ea typeface="+mn-ea"/>
          <a:cs typeface="+mn-cs"/>
        </a:defRPr>
      </a:lvl5pPr>
      <a:lvl6pPr marL="1080000" indent="-216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6pPr>
      <a:lvl7pPr marL="1296000" indent="-216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7pPr>
      <a:lvl8pPr marL="1512000" indent="-216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8pPr>
      <a:lvl9pPr marL="1728000" indent="-216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3840">
          <p15:clr>
            <a:srgbClr val="F26B43"/>
          </p15:clr>
        </p15:guide>
        <p15:guide id="3" pos="7514">
          <p15:clr>
            <a:srgbClr val="F26B43"/>
          </p15:clr>
        </p15:guide>
        <p15:guide id="4" pos="257">
          <p15:clr>
            <a:srgbClr val="F26B43"/>
          </p15:clr>
        </p15:guide>
        <p15:guide id="5" orient="horz" pos="164">
          <p15:clr>
            <a:srgbClr val="F26B43"/>
          </p15:clr>
        </p15:guide>
        <p15:guide id="6" orient="horz" pos="935">
          <p15:clr>
            <a:srgbClr val="F26B43"/>
          </p15:clr>
        </p15:guide>
        <p15:guide id="7" orient="horz" pos="3929">
          <p15:clr>
            <a:srgbClr val="F26B43"/>
          </p15:clr>
        </p15:guide>
        <p15:guide id="8" pos="7423">
          <p15:clr>
            <a:srgbClr val="F26B43"/>
          </p15:clr>
        </p15:guide>
        <p15:guide id="9" orient="horz" pos="41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FD08B-29C5-E7E4-B9FA-3CDF9DB5EA8C}"/>
              </a:ext>
            </a:extLst>
          </p:cNvPr>
          <p:cNvSpPr>
            <a:spLocks noGrp="1"/>
          </p:cNvSpPr>
          <p:nvPr>
            <p:ph type="ctrTitle"/>
          </p:nvPr>
        </p:nvSpPr>
        <p:spPr/>
        <p:txBody>
          <a:bodyPr/>
          <a:lstStyle/>
          <a:p>
            <a:r>
              <a:rPr lang="de-DE" sz="4800" dirty="0"/>
              <a:t>Ist die AfD eine Friedenspartei?</a:t>
            </a:r>
          </a:p>
        </p:txBody>
      </p:sp>
      <p:sp>
        <p:nvSpPr>
          <p:cNvPr id="3" name="Untertitel 2">
            <a:extLst>
              <a:ext uri="{FF2B5EF4-FFF2-40B4-BE49-F238E27FC236}">
                <a16:creationId xmlns:a16="http://schemas.microsoft.com/office/drawing/2014/main" id="{2D36C6A2-341A-3226-0B71-5EFA2621CD82}"/>
              </a:ext>
            </a:extLst>
          </p:cNvPr>
          <p:cNvSpPr>
            <a:spLocks noGrp="1"/>
          </p:cNvSpPr>
          <p:nvPr>
            <p:ph type="subTitle" idx="1"/>
          </p:nvPr>
        </p:nvSpPr>
        <p:spPr/>
        <p:txBody>
          <a:bodyPr/>
          <a:lstStyle/>
          <a:p>
            <a:r>
              <a:rPr lang="de-DE"/>
              <a:t>Weinheim 21.3.2024</a:t>
            </a:r>
            <a:endParaRPr lang="de-DE" dirty="0"/>
          </a:p>
        </p:txBody>
      </p:sp>
      <p:sp>
        <p:nvSpPr>
          <p:cNvPr id="4" name="Textplatzhalter 3">
            <a:extLst>
              <a:ext uri="{FF2B5EF4-FFF2-40B4-BE49-F238E27FC236}">
                <a16:creationId xmlns:a16="http://schemas.microsoft.com/office/drawing/2014/main" id="{39B04029-81EC-56C6-6691-F9D0349E45BE}"/>
              </a:ext>
            </a:extLst>
          </p:cNvPr>
          <p:cNvSpPr>
            <a:spLocks noGrp="1"/>
          </p:cNvSpPr>
          <p:nvPr>
            <p:ph type="body" sz="quarter" idx="13"/>
          </p:nvPr>
        </p:nvSpPr>
        <p:spPr/>
        <p:txBody>
          <a:bodyPr/>
          <a:lstStyle/>
          <a:p>
            <a:r>
              <a:rPr lang="de-DE" dirty="0"/>
              <a:t>AfD im Aufwind: Demokratie in Gefahr?</a:t>
            </a:r>
          </a:p>
        </p:txBody>
      </p:sp>
    </p:spTree>
    <p:extLst>
      <p:ext uri="{BB962C8B-B14F-4D97-AF65-F5344CB8AC3E}">
        <p14:creationId xmlns:p14="http://schemas.microsoft.com/office/powerpoint/2010/main" val="266127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6DCEA-C791-1E4B-FA6D-F15B4DB94C93}"/>
              </a:ext>
            </a:extLst>
          </p:cNvPr>
          <p:cNvSpPr>
            <a:spLocks noGrp="1"/>
          </p:cNvSpPr>
          <p:nvPr>
            <p:ph type="title"/>
          </p:nvPr>
        </p:nvSpPr>
        <p:spPr/>
        <p:txBody>
          <a:bodyPr/>
          <a:lstStyle/>
          <a:p>
            <a:r>
              <a:rPr lang="de-DE" dirty="0"/>
              <a:t>Sorge über Auswirkungen des Krieges</a:t>
            </a:r>
          </a:p>
        </p:txBody>
      </p:sp>
      <p:pic>
        <p:nvPicPr>
          <p:cNvPr id="7" name="Inhaltsplatzhalter 6">
            <a:extLst>
              <a:ext uri="{FF2B5EF4-FFF2-40B4-BE49-F238E27FC236}">
                <a16:creationId xmlns:a16="http://schemas.microsoft.com/office/drawing/2014/main" id="{58E29BB8-0CE4-1C93-F098-77AD1C91D208}"/>
              </a:ext>
            </a:extLst>
          </p:cNvPr>
          <p:cNvPicPr>
            <a:picLocks noGrp="1" noChangeAspect="1"/>
          </p:cNvPicPr>
          <p:nvPr>
            <p:ph idx="1"/>
          </p:nvPr>
        </p:nvPicPr>
        <p:blipFill>
          <a:blip r:embed="rId2"/>
          <a:stretch>
            <a:fillRect/>
          </a:stretch>
        </p:blipFill>
        <p:spPr>
          <a:xfrm>
            <a:off x="2386013" y="1574800"/>
            <a:ext cx="7419975" cy="4572000"/>
          </a:xfrm>
        </p:spPr>
      </p:pic>
      <p:sp>
        <p:nvSpPr>
          <p:cNvPr id="4" name="Fußzeilenplatzhalter 3">
            <a:extLst>
              <a:ext uri="{FF2B5EF4-FFF2-40B4-BE49-F238E27FC236}">
                <a16:creationId xmlns:a16="http://schemas.microsoft.com/office/drawing/2014/main" id="{A7C01A53-BA2B-73D5-C0D7-E17C382E3692}"/>
              </a:ext>
            </a:extLst>
          </p:cNvPr>
          <p:cNvSpPr>
            <a:spLocks noGrp="1"/>
          </p:cNvSpPr>
          <p:nvPr>
            <p:ph type="ftr" sz="quarter" idx="11"/>
          </p:nvPr>
        </p:nvSpPr>
        <p:spPr/>
        <p:txBody>
          <a:bodyPr/>
          <a:lstStyle/>
          <a:p>
            <a:r>
              <a:rPr lang="de-DE" dirty="0"/>
              <a:t>Mitte-Studie 2022/23</a:t>
            </a:r>
          </a:p>
        </p:txBody>
      </p:sp>
      <p:sp>
        <p:nvSpPr>
          <p:cNvPr id="5" name="Foliennummernplatzhalter 4">
            <a:extLst>
              <a:ext uri="{FF2B5EF4-FFF2-40B4-BE49-F238E27FC236}">
                <a16:creationId xmlns:a16="http://schemas.microsoft.com/office/drawing/2014/main" id="{1525D705-C9A3-DFCA-B90F-B020B94C7F5E}"/>
              </a:ext>
            </a:extLst>
          </p:cNvPr>
          <p:cNvSpPr>
            <a:spLocks noGrp="1"/>
          </p:cNvSpPr>
          <p:nvPr>
            <p:ph type="sldNum" sz="quarter" idx="12"/>
          </p:nvPr>
        </p:nvSpPr>
        <p:spPr/>
        <p:txBody>
          <a:bodyPr/>
          <a:lstStyle/>
          <a:p>
            <a:fld id="{FF5C4DC4-96A9-4D6A-83FC-B1E7B9100F3A}" type="slidenum">
              <a:rPr lang="de-DE" smtClean="0"/>
              <a:pPr/>
              <a:t>10</a:t>
            </a:fld>
            <a:endParaRPr lang="de-DE" dirty="0"/>
          </a:p>
        </p:txBody>
      </p:sp>
    </p:spTree>
    <p:extLst>
      <p:ext uri="{BB962C8B-B14F-4D97-AF65-F5344CB8AC3E}">
        <p14:creationId xmlns:p14="http://schemas.microsoft.com/office/powerpoint/2010/main" val="3213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C175B65-73FC-7225-5F1D-6F227B4BE146}"/>
              </a:ext>
            </a:extLst>
          </p:cNvPr>
          <p:cNvSpPr>
            <a:spLocks noGrp="1"/>
          </p:cNvSpPr>
          <p:nvPr>
            <p:ph type="title"/>
          </p:nvPr>
        </p:nvSpPr>
        <p:spPr/>
        <p:txBody>
          <a:bodyPr/>
          <a:lstStyle/>
          <a:p>
            <a:r>
              <a:rPr lang="de-DE" dirty="0"/>
              <a:t>Waffenlieferungen und Aufrüstung</a:t>
            </a:r>
          </a:p>
        </p:txBody>
      </p:sp>
      <p:pic>
        <p:nvPicPr>
          <p:cNvPr id="10" name="Inhaltsplatzhalter 9">
            <a:extLst>
              <a:ext uri="{FF2B5EF4-FFF2-40B4-BE49-F238E27FC236}">
                <a16:creationId xmlns:a16="http://schemas.microsoft.com/office/drawing/2014/main" id="{78ECFDBC-5CAB-F22E-22E6-CE78AE4834AF}"/>
              </a:ext>
            </a:extLst>
          </p:cNvPr>
          <p:cNvPicPr>
            <a:picLocks noGrp="1" noChangeAspect="1"/>
          </p:cNvPicPr>
          <p:nvPr>
            <p:ph sz="half" idx="1"/>
          </p:nvPr>
        </p:nvPicPr>
        <p:blipFill>
          <a:blip r:embed="rId2"/>
          <a:stretch>
            <a:fillRect/>
          </a:stretch>
        </p:blipFill>
        <p:spPr>
          <a:xfrm>
            <a:off x="407617" y="2490720"/>
            <a:ext cx="5472112" cy="2782551"/>
          </a:xfrm>
        </p:spPr>
      </p:pic>
      <p:pic>
        <p:nvPicPr>
          <p:cNvPr id="12" name="Inhaltsplatzhalter 11">
            <a:extLst>
              <a:ext uri="{FF2B5EF4-FFF2-40B4-BE49-F238E27FC236}">
                <a16:creationId xmlns:a16="http://schemas.microsoft.com/office/drawing/2014/main" id="{554F1DE1-88EF-2BAA-4E0F-68371773216A}"/>
              </a:ext>
            </a:extLst>
          </p:cNvPr>
          <p:cNvPicPr>
            <a:picLocks noGrp="1" noChangeAspect="1"/>
          </p:cNvPicPr>
          <p:nvPr>
            <p:ph sz="half" idx="2"/>
          </p:nvPr>
        </p:nvPicPr>
        <p:blipFill>
          <a:blip r:embed="rId3"/>
          <a:stretch>
            <a:fillRect/>
          </a:stretch>
        </p:blipFill>
        <p:spPr>
          <a:xfrm>
            <a:off x="6313488" y="2482336"/>
            <a:ext cx="5472112" cy="2753753"/>
          </a:xfrm>
        </p:spPr>
      </p:pic>
      <p:sp>
        <p:nvSpPr>
          <p:cNvPr id="4" name="Fußzeilenplatzhalter 3">
            <a:extLst>
              <a:ext uri="{FF2B5EF4-FFF2-40B4-BE49-F238E27FC236}">
                <a16:creationId xmlns:a16="http://schemas.microsoft.com/office/drawing/2014/main" id="{545548F9-EF98-8213-5FD0-B8B2E3BF94EF}"/>
              </a:ext>
            </a:extLst>
          </p:cNvPr>
          <p:cNvSpPr>
            <a:spLocks noGrp="1"/>
          </p:cNvSpPr>
          <p:nvPr>
            <p:ph type="ftr" sz="quarter" idx="11"/>
          </p:nvPr>
        </p:nvSpPr>
        <p:spPr/>
        <p:txBody>
          <a:bodyPr/>
          <a:lstStyle/>
          <a:p>
            <a:r>
              <a:rPr lang="de-DE" dirty="0"/>
              <a:t>Mitte-Studie 2022/23</a:t>
            </a:r>
          </a:p>
        </p:txBody>
      </p:sp>
      <p:sp>
        <p:nvSpPr>
          <p:cNvPr id="5" name="Foliennummernplatzhalter 4">
            <a:extLst>
              <a:ext uri="{FF2B5EF4-FFF2-40B4-BE49-F238E27FC236}">
                <a16:creationId xmlns:a16="http://schemas.microsoft.com/office/drawing/2014/main" id="{A225216D-5D4F-8733-CC64-4BACFC336492}"/>
              </a:ext>
            </a:extLst>
          </p:cNvPr>
          <p:cNvSpPr>
            <a:spLocks noGrp="1"/>
          </p:cNvSpPr>
          <p:nvPr>
            <p:ph type="sldNum" sz="quarter" idx="12"/>
          </p:nvPr>
        </p:nvSpPr>
        <p:spPr/>
        <p:txBody>
          <a:bodyPr/>
          <a:lstStyle/>
          <a:p>
            <a:fld id="{FF5C4DC4-96A9-4D6A-83FC-B1E7B9100F3A}" type="slidenum">
              <a:rPr lang="de-DE" smtClean="0"/>
              <a:pPr/>
              <a:t>11</a:t>
            </a:fld>
            <a:endParaRPr lang="de-DE" dirty="0"/>
          </a:p>
        </p:txBody>
      </p:sp>
    </p:spTree>
    <p:extLst>
      <p:ext uri="{BB962C8B-B14F-4D97-AF65-F5344CB8AC3E}">
        <p14:creationId xmlns:p14="http://schemas.microsoft.com/office/powerpoint/2010/main" val="260384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879CF89-12AF-F872-61BE-FE22EFD59B71}"/>
              </a:ext>
            </a:extLst>
          </p:cNvPr>
          <p:cNvSpPr>
            <a:spLocks noGrp="1"/>
          </p:cNvSpPr>
          <p:nvPr>
            <p:ph type="title"/>
          </p:nvPr>
        </p:nvSpPr>
        <p:spPr/>
        <p:txBody>
          <a:bodyPr/>
          <a:lstStyle/>
          <a:p>
            <a:r>
              <a:rPr lang="de-DE" dirty="0"/>
              <a:t>AfD-Wähler zu Ukrainekrieg und -Geflüchteten</a:t>
            </a:r>
          </a:p>
        </p:txBody>
      </p:sp>
      <p:pic>
        <p:nvPicPr>
          <p:cNvPr id="10" name="Inhaltsplatzhalter 9">
            <a:extLst>
              <a:ext uri="{FF2B5EF4-FFF2-40B4-BE49-F238E27FC236}">
                <a16:creationId xmlns:a16="http://schemas.microsoft.com/office/drawing/2014/main" id="{8531F052-9934-4B7C-4862-58EADF373B1B}"/>
              </a:ext>
            </a:extLst>
          </p:cNvPr>
          <p:cNvPicPr>
            <a:picLocks noGrp="1" noChangeAspect="1"/>
          </p:cNvPicPr>
          <p:nvPr>
            <p:ph sz="half" idx="1"/>
          </p:nvPr>
        </p:nvPicPr>
        <p:blipFill>
          <a:blip r:embed="rId2"/>
          <a:stretch>
            <a:fillRect/>
          </a:stretch>
        </p:blipFill>
        <p:spPr>
          <a:xfrm>
            <a:off x="407988" y="2206179"/>
            <a:ext cx="5472112" cy="3306067"/>
          </a:xfrm>
        </p:spPr>
      </p:pic>
      <p:sp>
        <p:nvSpPr>
          <p:cNvPr id="4" name="Fußzeilenplatzhalter 3">
            <a:extLst>
              <a:ext uri="{FF2B5EF4-FFF2-40B4-BE49-F238E27FC236}">
                <a16:creationId xmlns:a16="http://schemas.microsoft.com/office/drawing/2014/main" id="{09ECE3F0-EDC3-723F-BF1F-3147F9624001}"/>
              </a:ext>
            </a:extLst>
          </p:cNvPr>
          <p:cNvSpPr>
            <a:spLocks noGrp="1"/>
          </p:cNvSpPr>
          <p:nvPr>
            <p:ph type="ftr" sz="quarter" idx="11"/>
          </p:nvPr>
        </p:nvSpPr>
        <p:spPr/>
        <p:txBody>
          <a:bodyPr/>
          <a:lstStyle/>
          <a:p>
            <a:r>
              <a:rPr lang="de-DE" dirty="0"/>
              <a:t>WSI-Studie Verschwörungsdenken 2022</a:t>
            </a:r>
          </a:p>
        </p:txBody>
      </p:sp>
      <p:sp>
        <p:nvSpPr>
          <p:cNvPr id="5" name="Foliennummernplatzhalter 4">
            <a:extLst>
              <a:ext uri="{FF2B5EF4-FFF2-40B4-BE49-F238E27FC236}">
                <a16:creationId xmlns:a16="http://schemas.microsoft.com/office/drawing/2014/main" id="{41357531-A88E-0B7C-C8F6-AA29ECDB36B4}"/>
              </a:ext>
            </a:extLst>
          </p:cNvPr>
          <p:cNvSpPr>
            <a:spLocks noGrp="1"/>
          </p:cNvSpPr>
          <p:nvPr>
            <p:ph type="sldNum" sz="quarter" idx="12"/>
          </p:nvPr>
        </p:nvSpPr>
        <p:spPr/>
        <p:txBody>
          <a:bodyPr/>
          <a:lstStyle/>
          <a:p>
            <a:fld id="{FF5C4DC4-96A9-4D6A-83FC-B1E7B9100F3A}" type="slidenum">
              <a:rPr lang="de-DE" smtClean="0"/>
              <a:pPr/>
              <a:t>12</a:t>
            </a:fld>
            <a:endParaRPr lang="de-DE" dirty="0"/>
          </a:p>
        </p:txBody>
      </p:sp>
      <p:sp>
        <p:nvSpPr>
          <p:cNvPr id="3" name="Inhaltsplatzhalter 2">
            <a:extLst>
              <a:ext uri="{FF2B5EF4-FFF2-40B4-BE49-F238E27FC236}">
                <a16:creationId xmlns:a16="http://schemas.microsoft.com/office/drawing/2014/main" id="{FAF0CEF9-ECAC-9EE8-5BAC-7C41E5D195E5}"/>
              </a:ext>
            </a:extLst>
          </p:cNvPr>
          <p:cNvSpPr>
            <a:spLocks noGrp="1"/>
          </p:cNvSpPr>
          <p:nvPr>
            <p:ph sz="half" idx="2"/>
          </p:nvPr>
        </p:nvSpPr>
        <p:spPr>
          <a:xfrm>
            <a:off x="6313789" y="1995428"/>
            <a:ext cx="5472000" cy="4239771"/>
          </a:xfrm>
        </p:spPr>
        <p:txBody>
          <a:bodyPr/>
          <a:lstStyle/>
          <a:p>
            <a:endParaRPr lang="de-DE" dirty="0"/>
          </a:p>
        </p:txBody>
      </p:sp>
      <p:pic>
        <p:nvPicPr>
          <p:cNvPr id="8" name="Grafik 7">
            <a:extLst>
              <a:ext uri="{FF2B5EF4-FFF2-40B4-BE49-F238E27FC236}">
                <a16:creationId xmlns:a16="http://schemas.microsoft.com/office/drawing/2014/main" id="{5B8AC8D8-6D6D-2F54-C18F-3E40528866CA}"/>
              </a:ext>
            </a:extLst>
          </p:cNvPr>
          <p:cNvPicPr>
            <a:picLocks noChangeAspect="1"/>
          </p:cNvPicPr>
          <p:nvPr/>
        </p:nvPicPr>
        <p:blipFill>
          <a:blip r:embed="rId3"/>
          <a:stretch>
            <a:fillRect/>
          </a:stretch>
        </p:blipFill>
        <p:spPr>
          <a:xfrm>
            <a:off x="5883942" y="1995429"/>
            <a:ext cx="5695950" cy="3857625"/>
          </a:xfrm>
          <a:prstGeom prst="rect">
            <a:avLst/>
          </a:prstGeom>
        </p:spPr>
      </p:pic>
    </p:spTree>
    <p:extLst>
      <p:ext uri="{BB962C8B-B14F-4D97-AF65-F5344CB8AC3E}">
        <p14:creationId xmlns:p14="http://schemas.microsoft.com/office/powerpoint/2010/main" val="3324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4D900-3D47-41C0-241A-7C7FA9DC206B}"/>
              </a:ext>
            </a:extLst>
          </p:cNvPr>
          <p:cNvSpPr>
            <a:spLocks noGrp="1"/>
          </p:cNvSpPr>
          <p:nvPr>
            <p:ph type="title"/>
          </p:nvPr>
        </p:nvSpPr>
        <p:spPr/>
        <p:txBody>
          <a:bodyPr/>
          <a:lstStyle/>
          <a:p>
            <a:r>
              <a:rPr lang="de-DE" dirty="0"/>
              <a:t>Ideologische Nähe zu Russland: Antiliberalismus und Autoritarismus</a:t>
            </a:r>
          </a:p>
        </p:txBody>
      </p:sp>
      <p:sp>
        <p:nvSpPr>
          <p:cNvPr id="3" name="Inhaltsplatzhalter 2">
            <a:extLst>
              <a:ext uri="{FF2B5EF4-FFF2-40B4-BE49-F238E27FC236}">
                <a16:creationId xmlns:a16="http://schemas.microsoft.com/office/drawing/2014/main" id="{9ABBD9D6-DA5F-25D3-DD00-32CC93DA530C}"/>
              </a:ext>
            </a:extLst>
          </p:cNvPr>
          <p:cNvSpPr>
            <a:spLocks noGrp="1"/>
          </p:cNvSpPr>
          <p:nvPr>
            <p:ph sz="half" idx="1"/>
          </p:nvPr>
        </p:nvSpPr>
        <p:spPr/>
        <p:txBody>
          <a:bodyPr/>
          <a:lstStyle/>
          <a:p>
            <a:pPr marL="342900" indent="-342900">
              <a:buClr>
                <a:schemeClr val="accent5"/>
              </a:buClr>
              <a:buFont typeface="Arial" panose="020B0604020202020204" pitchFamily="34" charset="0"/>
              <a:buChar char="•"/>
            </a:pPr>
            <a:r>
              <a:rPr lang="de-DE" dirty="0">
                <a:solidFill>
                  <a:schemeClr val="accent5"/>
                </a:solidFill>
                <a:latin typeface="+mj-lt"/>
              </a:rPr>
              <a:t>Antiliberalismus</a:t>
            </a:r>
          </a:p>
          <a:p>
            <a:pPr marL="342900" indent="-342900">
              <a:buClr>
                <a:schemeClr val="accent5"/>
              </a:buClr>
              <a:buFont typeface="Arial" panose="020B0604020202020204" pitchFamily="34" charset="0"/>
              <a:buChar char="•"/>
            </a:pPr>
            <a:r>
              <a:rPr lang="de-DE" dirty="0">
                <a:solidFill>
                  <a:schemeClr val="accent5"/>
                </a:solidFill>
                <a:latin typeface="+mj-lt"/>
              </a:rPr>
              <a:t>Russland und Putin als Vorbild</a:t>
            </a:r>
          </a:p>
          <a:p>
            <a:pPr marL="342900" indent="-342900">
              <a:buClr>
                <a:schemeClr val="accent5"/>
              </a:buClr>
              <a:buFont typeface="Arial" panose="020B0604020202020204" pitchFamily="34" charset="0"/>
              <a:buChar char="•"/>
            </a:pPr>
            <a:r>
              <a:rPr lang="de-DE" dirty="0">
                <a:solidFill>
                  <a:schemeClr val="accent5"/>
                </a:solidFill>
                <a:latin typeface="+mj-lt"/>
              </a:rPr>
              <a:t>Autoritarismus</a:t>
            </a:r>
          </a:p>
          <a:p>
            <a:pPr marL="342900" indent="-342900">
              <a:buClr>
                <a:schemeClr val="accent5"/>
              </a:buClr>
              <a:buFont typeface="Arial" panose="020B0604020202020204" pitchFamily="34" charset="0"/>
              <a:buChar char="•"/>
            </a:pPr>
            <a:r>
              <a:rPr lang="de-DE" dirty="0">
                <a:solidFill>
                  <a:schemeClr val="accent5"/>
                </a:solidFill>
                <a:latin typeface="+mj-lt"/>
              </a:rPr>
              <a:t>Nationalismus</a:t>
            </a:r>
          </a:p>
          <a:p>
            <a:pPr marL="342900" indent="-342900">
              <a:buClr>
                <a:schemeClr val="accent5"/>
              </a:buClr>
              <a:buFont typeface="Arial" panose="020B0604020202020204" pitchFamily="34" charset="0"/>
              <a:buChar char="•"/>
            </a:pPr>
            <a:r>
              <a:rPr lang="de-DE" dirty="0">
                <a:solidFill>
                  <a:schemeClr val="accent5"/>
                </a:solidFill>
                <a:latin typeface="+mj-lt"/>
              </a:rPr>
              <a:t>Familien- und Geschlechterbild</a:t>
            </a:r>
          </a:p>
        </p:txBody>
      </p:sp>
      <p:sp>
        <p:nvSpPr>
          <p:cNvPr id="4" name="Fußzeilenplatzhalter 3">
            <a:extLst>
              <a:ext uri="{FF2B5EF4-FFF2-40B4-BE49-F238E27FC236}">
                <a16:creationId xmlns:a16="http://schemas.microsoft.com/office/drawing/2014/main" id="{B0D8AACB-D350-D7CA-12F8-313CA4670B8B}"/>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9D6681C9-EA9B-512E-D36B-C32290876B23}"/>
              </a:ext>
            </a:extLst>
          </p:cNvPr>
          <p:cNvSpPr>
            <a:spLocks noGrp="1"/>
          </p:cNvSpPr>
          <p:nvPr>
            <p:ph type="sldNum" sz="quarter" idx="16"/>
          </p:nvPr>
        </p:nvSpPr>
        <p:spPr/>
        <p:txBody>
          <a:bodyPr/>
          <a:lstStyle/>
          <a:p>
            <a:fld id="{FF5C4DC4-96A9-4D6A-83FC-B1E7B9100F3A}" type="slidenum">
              <a:rPr lang="de-DE" smtClean="0"/>
              <a:pPr/>
              <a:t>13</a:t>
            </a:fld>
            <a:endParaRPr lang="de-DE" dirty="0"/>
          </a:p>
        </p:txBody>
      </p:sp>
      <p:pic>
        <p:nvPicPr>
          <p:cNvPr id="7" name="Inhaltsplatzhalter 6">
            <a:extLst>
              <a:ext uri="{FF2B5EF4-FFF2-40B4-BE49-F238E27FC236}">
                <a16:creationId xmlns:a16="http://schemas.microsoft.com/office/drawing/2014/main" id="{7E0197BD-C389-0D9C-2060-662C49929B3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613" b="17613"/>
          <a:stretch>
            <a:fillRect/>
          </a:stretch>
        </p:blipFill>
        <p:spPr>
          <a:xfrm>
            <a:off x="5807968" y="1485000"/>
            <a:ext cx="5359317" cy="3888000"/>
          </a:xfrm>
        </p:spPr>
      </p:pic>
    </p:spTree>
    <p:extLst>
      <p:ext uri="{BB962C8B-B14F-4D97-AF65-F5344CB8AC3E}">
        <p14:creationId xmlns:p14="http://schemas.microsoft.com/office/powerpoint/2010/main" val="115588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12B239C-FFCB-5E8D-FA02-979D98A098FE}"/>
              </a:ext>
            </a:extLst>
          </p:cNvPr>
          <p:cNvSpPr>
            <a:spLocks noGrp="1"/>
          </p:cNvSpPr>
          <p:nvPr>
            <p:ph type="title"/>
          </p:nvPr>
        </p:nvSpPr>
        <p:spPr/>
        <p:txBody>
          <a:bodyPr/>
          <a:lstStyle/>
          <a:p>
            <a:r>
              <a:rPr lang="de-DE" dirty="0"/>
              <a:t>Björn Höcke: Geraer Rede Herbst 2022</a:t>
            </a:r>
          </a:p>
        </p:txBody>
      </p:sp>
      <p:sp>
        <p:nvSpPr>
          <p:cNvPr id="7" name="Inhaltsplatzhalter 6">
            <a:extLst>
              <a:ext uri="{FF2B5EF4-FFF2-40B4-BE49-F238E27FC236}">
                <a16:creationId xmlns:a16="http://schemas.microsoft.com/office/drawing/2014/main" id="{78C64AB6-5114-018E-B84E-ED95478D58C1}"/>
              </a:ext>
            </a:extLst>
          </p:cNvPr>
          <p:cNvSpPr>
            <a:spLocks noGrp="1"/>
          </p:cNvSpPr>
          <p:nvPr>
            <p:ph sz="half" idx="1"/>
          </p:nvPr>
        </p:nvSpPr>
        <p:spPr/>
        <p:txBody>
          <a:bodyPr/>
          <a:lstStyle/>
          <a:p>
            <a:endParaRPr lang="de-DE" sz="2400" dirty="0">
              <a:solidFill>
                <a:srgbClr val="222222"/>
              </a:solidFill>
              <a:effectLst/>
              <a:ea typeface="Times New Roman" panose="02020603050405020304" pitchFamily="18" charset="0"/>
              <a:cs typeface="Times New Roman" panose="02020603050405020304" pitchFamily="18" charset="0"/>
            </a:endParaRPr>
          </a:p>
          <a:p>
            <a:r>
              <a:rPr lang="de-DE" sz="2400" dirty="0">
                <a:solidFill>
                  <a:srgbClr val="222222"/>
                </a:solidFill>
                <a:effectLst/>
                <a:ea typeface="Times New Roman" panose="02020603050405020304" pitchFamily="18" charset="0"/>
                <a:cs typeface="Times New Roman" panose="02020603050405020304" pitchFamily="18" charset="0"/>
              </a:rPr>
              <a:t>„Das deutsche Volk steht an einer historischen Wegmarke. Keine Seite ist ohne Fehler. Aber wenn ich mich jetzt für das deutsche Volk entscheiden </a:t>
            </a:r>
            <a:r>
              <a:rPr lang="de-DE" sz="2400" dirty="0" err="1">
                <a:solidFill>
                  <a:srgbClr val="222222"/>
                </a:solidFill>
                <a:effectLst/>
                <a:ea typeface="Times New Roman" panose="02020603050405020304" pitchFamily="18" charset="0"/>
                <a:cs typeface="Times New Roman" panose="02020603050405020304" pitchFamily="18" charset="0"/>
              </a:rPr>
              <a:t>müßte</a:t>
            </a:r>
            <a:r>
              <a:rPr lang="de-DE" sz="2400" dirty="0">
                <a:solidFill>
                  <a:srgbClr val="222222"/>
                </a:solidFill>
                <a:effectLst/>
                <a:ea typeface="Times New Roman" panose="02020603050405020304" pitchFamily="18" charset="0"/>
                <a:cs typeface="Times New Roman" panose="02020603050405020304" pitchFamily="18" charset="0"/>
              </a:rPr>
              <a:t> zwischen dem Regenbogen-Imperium, dem </a:t>
            </a:r>
            <a:r>
              <a:rPr lang="de-DE" sz="2400" dirty="0" err="1">
                <a:solidFill>
                  <a:srgbClr val="222222"/>
                </a:solidFill>
                <a:effectLst/>
                <a:ea typeface="Times New Roman" panose="02020603050405020304" pitchFamily="18" charset="0"/>
                <a:cs typeface="Times New Roman" panose="02020603050405020304" pitchFamily="18" charset="0"/>
              </a:rPr>
              <a:t>globalistischen</a:t>
            </a:r>
            <a:r>
              <a:rPr lang="de-DE" sz="2400" dirty="0">
                <a:solidFill>
                  <a:srgbClr val="222222"/>
                </a:solidFill>
                <a:effectLst/>
                <a:ea typeface="Times New Roman" panose="02020603050405020304" pitchFamily="18" charset="0"/>
                <a:cs typeface="Times New Roman" panose="02020603050405020304" pitchFamily="18" charset="0"/>
              </a:rPr>
              <a:t> Westen, dem ‚neuen Westen‘ oder dem traditionellen Osten, ich wählte den Osten!“</a:t>
            </a:r>
            <a:endParaRPr lang="de-DE" sz="2400" dirty="0"/>
          </a:p>
        </p:txBody>
      </p:sp>
      <p:pic>
        <p:nvPicPr>
          <p:cNvPr id="10" name="Bildplatzhalter 9">
            <a:extLst>
              <a:ext uri="{FF2B5EF4-FFF2-40B4-BE49-F238E27FC236}">
                <a16:creationId xmlns:a16="http://schemas.microsoft.com/office/drawing/2014/main" id="{B342E326-044E-B192-2C2B-01CFC773BDD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323" r="11323"/>
          <a:stretch>
            <a:fillRect/>
          </a:stretch>
        </p:blipFill>
        <p:spPr/>
      </p:pic>
      <p:sp>
        <p:nvSpPr>
          <p:cNvPr id="4" name="Fußzeilenplatzhalter 3">
            <a:extLst>
              <a:ext uri="{FF2B5EF4-FFF2-40B4-BE49-F238E27FC236}">
                <a16:creationId xmlns:a16="http://schemas.microsoft.com/office/drawing/2014/main" id="{D73FC9DB-7CDE-152F-EC81-A18A7913503A}"/>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B4438ED9-C321-81B5-3E9C-FB140B5DD441}"/>
              </a:ext>
            </a:extLst>
          </p:cNvPr>
          <p:cNvSpPr>
            <a:spLocks noGrp="1"/>
          </p:cNvSpPr>
          <p:nvPr>
            <p:ph type="sldNum" sz="quarter" idx="16"/>
          </p:nvPr>
        </p:nvSpPr>
        <p:spPr/>
        <p:txBody>
          <a:bodyPr/>
          <a:lstStyle/>
          <a:p>
            <a:fld id="{FF5C4DC4-96A9-4D6A-83FC-B1E7B9100F3A}" type="slidenum">
              <a:rPr lang="de-DE" smtClean="0"/>
              <a:pPr/>
              <a:t>14</a:t>
            </a:fld>
            <a:endParaRPr lang="de-DE" dirty="0"/>
          </a:p>
        </p:txBody>
      </p:sp>
    </p:spTree>
    <p:extLst>
      <p:ext uri="{BB962C8B-B14F-4D97-AF65-F5344CB8AC3E}">
        <p14:creationId xmlns:p14="http://schemas.microsoft.com/office/powerpoint/2010/main" val="33517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FD3FC-7EED-F078-B755-CDFA060EFB09}"/>
              </a:ext>
            </a:extLst>
          </p:cNvPr>
          <p:cNvSpPr>
            <a:spLocks noGrp="1"/>
          </p:cNvSpPr>
          <p:nvPr>
            <p:ph type="title"/>
          </p:nvPr>
        </p:nvSpPr>
        <p:spPr/>
        <p:txBody>
          <a:bodyPr/>
          <a:lstStyle/>
          <a:p>
            <a:r>
              <a:rPr lang="de-DE" dirty="0"/>
              <a:t>Russlandsanktionen und Energiesicherheit</a:t>
            </a:r>
          </a:p>
        </p:txBody>
      </p:sp>
      <p:pic>
        <p:nvPicPr>
          <p:cNvPr id="7" name="Inhaltsplatzhalter 6">
            <a:extLst>
              <a:ext uri="{FF2B5EF4-FFF2-40B4-BE49-F238E27FC236}">
                <a16:creationId xmlns:a16="http://schemas.microsoft.com/office/drawing/2014/main" id="{A7A6F5F1-F517-32BF-83FE-6A39B1C791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66" y="2033672"/>
            <a:ext cx="6084000" cy="3422250"/>
          </a:xfrm>
        </p:spPr>
      </p:pic>
      <p:sp>
        <p:nvSpPr>
          <p:cNvPr id="4" name="Fußzeilenplatzhalter 3">
            <a:extLst>
              <a:ext uri="{FF2B5EF4-FFF2-40B4-BE49-F238E27FC236}">
                <a16:creationId xmlns:a16="http://schemas.microsoft.com/office/drawing/2014/main" id="{65DDD000-D82F-87C5-35D2-08E1DF84059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E109A7F9-BE66-37D0-7A43-53C4898508F9}"/>
              </a:ext>
            </a:extLst>
          </p:cNvPr>
          <p:cNvSpPr>
            <a:spLocks noGrp="1"/>
          </p:cNvSpPr>
          <p:nvPr>
            <p:ph type="sldNum" sz="quarter" idx="12"/>
          </p:nvPr>
        </p:nvSpPr>
        <p:spPr/>
        <p:txBody>
          <a:bodyPr/>
          <a:lstStyle/>
          <a:p>
            <a:fld id="{FF5C4DC4-96A9-4D6A-83FC-B1E7B9100F3A}" type="slidenum">
              <a:rPr lang="de-DE" smtClean="0"/>
              <a:pPr/>
              <a:t>15</a:t>
            </a:fld>
            <a:endParaRPr lang="de-DE" dirty="0"/>
          </a:p>
        </p:txBody>
      </p:sp>
      <p:pic>
        <p:nvPicPr>
          <p:cNvPr id="9" name="Grafik 8">
            <a:extLst>
              <a:ext uri="{FF2B5EF4-FFF2-40B4-BE49-F238E27FC236}">
                <a16:creationId xmlns:a16="http://schemas.microsoft.com/office/drawing/2014/main" id="{DD0D7A02-05C3-35A6-95DA-7CE62B6A8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6" y="2221914"/>
            <a:ext cx="3096000" cy="3096000"/>
          </a:xfrm>
          <a:prstGeom prst="rect">
            <a:avLst/>
          </a:prstGeom>
        </p:spPr>
      </p:pic>
    </p:spTree>
    <p:extLst>
      <p:ext uri="{BB962C8B-B14F-4D97-AF65-F5344CB8AC3E}">
        <p14:creationId xmlns:p14="http://schemas.microsoft.com/office/powerpoint/2010/main" val="1066155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8EF57-92F5-2A44-5E77-5DD82C85B222}"/>
              </a:ext>
            </a:extLst>
          </p:cNvPr>
          <p:cNvSpPr>
            <a:spLocks noGrp="1"/>
          </p:cNvSpPr>
          <p:nvPr>
            <p:ph type="title"/>
          </p:nvPr>
        </p:nvSpPr>
        <p:spPr/>
        <p:txBody>
          <a:bodyPr/>
          <a:lstStyle/>
          <a:p>
            <a:r>
              <a:rPr lang="de-DE" dirty="0"/>
              <a:t>Standortpolitik und deutsche Interessen</a:t>
            </a:r>
          </a:p>
        </p:txBody>
      </p:sp>
      <p:pic>
        <p:nvPicPr>
          <p:cNvPr id="7" name="Inhaltsplatzhalter 6">
            <a:extLst>
              <a:ext uri="{FF2B5EF4-FFF2-40B4-BE49-F238E27FC236}">
                <a16:creationId xmlns:a16="http://schemas.microsoft.com/office/drawing/2014/main" id="{BA8EEF0F-D9EE-6468-FC82-973A6A5963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424" y="1772816"/>
            <a:ext cx="2143125" cy="2143125"/>
          </a:xfrm>
        </p:spPr>
      </p:pic>
      <p:sp>
        <p:nvSpPr>
          <p:cNvPr id="4" name="Fußzeilenplatzhalter 3">
            <a:extLst>
              <a:ext uri="{FF2B5EF4-FFF2-40B4-BE49-F238E27FC236}">
                <a16:creationId xmlns:a16="http://schemas.microsoft.com/office/drawing/2014/main" id="{D4821CDC-57E6-B151-A8ED-9B8B6CF8DD6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F882809C-0987-CFC1-8ABE-1999CBBC24CC}"/>
              </a:ext>
            </a:extLst>
          </p:cNvPr>
          <p:cNvSpPr>
            <a:spLocks noGrp="1"/>
          </p:cNvSpPr>
          <p:nvPr>
            <p:ph type="sldNum" sz="quarter" idx="12"/>
          </p:nvPr>
        </p:nvSpPr>
        <p:spPr/>
        <p:txBody>
          <a:bodyPr/>
          <a:lstStyle/>
          <a:p>
            <a:fld id="{FF5C4DC4-96A9-4D6A-83FC-B1E7B9100F3A}" type="slidenum">
              <a:rPr lang="de-DE" smtClean="0"/>
              <a:pPr/>
              <a:t>16</a:t>
            </a:fld>
            <a:endParaRPr lang="de-DE" dirty="0"/>
          </a:p>
        </p:txBody>
      </p:sp>
      <p:pic>
        <p:nvPicPr>
          <p:cNvPr id="9" name="Grafik 8">
            <a:extLst>
              <a:ext uri="{FF2B5EF4-FFF2-40B4-BE49-F238E27FC236}">
                <a16:creationId xmlns:a16="http://schemas.microsoft.com/office/drawing/2014/main" id="{0CBEA1FB-E088-65A8-3540-B9AEF95DB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784" y="1772816"/>
            <a:ext cx="2143125" cy="2143125"/>
          </a:xfrm>
          <a:prstGeom prst="rect">
            <a:avLst/>
          </a:prstGeom>
        </p:spPr>
      </p:pic>
      <p:pic>
        <p:nvPicPr>
          <p:cNvPr id="11" name="Grafik 10">
            <a:extLst>
              <a:ext uri="{FF2B5EF4-FFF2-40B4-BE49-F238E27FC236}">
                <a16:creationId xmlns:a16="http://schemas.microsoft.com/office/drawing/2014/main" id="{7C210B13-78A3-6E69-50BB-400D6DCDF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184" y="1844824"/>
            <a:ext cx="2143125" cy="2143125"/>
          </a:xfrm>
          <a:prstGeom prst="rect">
            <a:avLst/>
          </a:prstGeom>
        </p:spPr>
      </p:pic>
    </p:spTree>
    <p:extLst>
      <p:ext uri="{BB962C8B-B14F-4D97-AF65-F5344CB8AC3E}">
        <p14:creationId xmlns:p14="http://schemas.microsoft.com/office/powerpoint/2010/main" val="414861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62C74-E373-2EC0-61C9-5D524CD11598}"/>
              </a:ext>
            </a:extLst>
          </p:cNvPr>
          <p:cNvSpPr>
            <a:spLocks noGrp="1"/>
          </p:cNvSpPr>
          <p:nvPr>
            <p:ph type="title"/>
          </p:nvPr>
        </p:nvSpPr>
        <p:spPr/>
        <p:txBody>
          <a:bodyPr/>
          <a:lstStyle/>
          <a:p>
            <a:r>
              <a:rPr lang="de-DE" dirty="0"/>
              <a:t>Inszenierung als Friedenspartei</a:t>
            </a:r>
          </a:p>
        </p:txBody>
      </p:sp>
      <p:pic>
        <p:nvPicPr>
          <p:cNvPr id="10" name="Inhaltsplatzhalter 9">
            <a:extLst>
              <a:ext uri="{FF2B5EF4-FFF2-40B4-BE49-F238E27FC236}">
                <a16:creationId xmlns:a16="http://schemas.microsoft.com/office/drawing/2014/main" id="{C522A1D1-2A89-AB0D-EBB8-72F3142A0D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7029" y="2690840"/>
            <a:ext cx="4709956" cy="1908000"/>
          </a:xfrm>
        </p:spPr>
      </p:pic>
      <p:pic>
        <p:nvPicPr>
          <p:cNvPr id="8" name="Bildplatzhalter 7">
            <a:extLst>
              <a:ext uri="{FF2B5EF4-FFF2-40B4-BE49-F238E27FC236}">
                <a16:creationId xmlns:a16="http://schemas.microsoft.com/office/drawing/2014/main" id="{6C769D75-3DCF-3A29-F195-4903A123CE4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48128" y="1988840"/>
            <a:ext cx="3312000" cy="3312000"/>
          </a:xfrm>
        </p:spPr>
      </p:pic>
      <p:sp>
        <p:nvSpPr>
          <p:cNvPr id="5" name="Fußzeilenplatzhalter 4">
            <a:extLst>
              <a:ext uri="{FF2B5EF4-FFF2-40B4-BE49-F238E27FC236}">
                <a16:creationId xmlns:a16="http://schemas.microsoft.com/office/drawing/2014/main" id="{752F58CE-018E-9788-B612-899DF88D0BDB}"/>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85CCB599-0689-481C-C10D-D4975EC84C51}"/>
              </a:ext>
            </a:extLst>
          </p:cNvPr>
          <p:cNvSpPr>
            <a:spLocks noGrp="1"/>
          </p:cNvSpPr>
          <p:nvPr>
            <p:ph type="sldNum" sz="quarter" idx="12"/>
          </p:nvPr>
        </p:nvSpPr>
        <p:spPr/>
        <p:txBody>
          <a:bodyPr/>
          <a:lstStyle/>
          <a:p>
            <a:fld id="{FF5C4DC4-96A9-4D6A-83FC-B1E7B9100F3A}" type="slidenum">
              <a:rPr lang="de-DE" smtClean="0"/>
              <a:pPr/>
              <a:t>17</a:t>
            </a:fld>
            <a:endParaRPr lang="de-DE" dirty="0"/>
          </a:p>
        </p:txBody>
      </p:sp>
    </p:spTree>
    <p:extLst>
      <p:ext uri="{BB962C8B-B14F-4D97-AF65-F5344CB8AC3E}">
        <p14:creationId xmlns:p14="http://schemas.microsoft.com/office/powerpoint/2010/main" val="4096536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C0EB50D-CE15-F1F1-7983-9D78DD70A76A}"/>
              </a:ext>
            </a:extLst>
          </p:cNvPr>
          <p:cNvSpPr>
            <a:spLocks noGrp="1"/>
          </p:cNvSpPr>
          <p:nvPr>
            <p:ph type="title"/>
          </p:nvPr>
        </p:nvSpPr>
        <p:spPr/>
        <p:txBody>
          <a:bodyPr/>
          <a:lstStyle/>
          <a:p>
            <a:r>
              <a:rPr lang="de-DE" dirty="0"/>
              <a:t>AfD an der Seite von Bundeswehr…</a:t>
            </a:r>
          </a:p>
        </p:txBody>
      </p:sp>
      <p:sp>
        <p:nvSpPr>
          <p:cNvPr id="4" name="Fußzeilenplatzhalter 3">
            <a:extLst>
              <a:ext uri="{FF2B5EF4-FFF2-40B4-BE49-F238E27FC236}">
                <a16:creationId xmlns:a16="http://schemas.microsoft.com/office/drawing/2014/main" id="{172816BD-8BD4-563B-B078-65C789D488C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E37C9B18-4B31-A894-65CB-9B98E5D1665C}"/>
              </a:ext>
            </a:extLst>
          </p:cNvPr>
          <p:cNvSpPr>
            <a:spLocks noGrp="1"/>
          </p:cNvSpPr>
          <p:nvPr>
            <p:ph type="sldNum" sz="quarter" idx="12"/>
          </p:nvPr>
        </p:nvSpPr>
        <p:spPr/>
        <p:txBody>
          <a:bodyPr/>
          <a:lstStyle/>
          <a:p>
            <a:fld id="{FF5C4DC4-96A9-4D6A-83FC-B1E7B9100F3A}" type="slidenum">
              <a:rPr lang="de-DE" smtClean="0"/>
              <a:pPr/>
              <a:t>18</a:t>
            </a:fld>
            <a:endParaRPr lang="de-DE" dirty="0"/>
          </a:p>
        </p:txBody>
      </p:sp>
      <p:pic>
        <p:nvPicPr>
          <p:cNvPr id="2" name="Inhaltsplatzhalter 1">
            <a:extLst>
              <a:ext uri="{FF2B5EF4-FFF2-40B4-BE49-F238E27FC236}">
                <a16:creationId xmlns:a16="http://schemas.microsoft.com/office/drawing/2014/main" id="{E0E5CAF8-58D5-BE01-A599-96B51A9FFE1F}"/>
              </a:ext>
            </a:extLst>
          </p:cNvPr>
          <p:cNvPicPr>
            <a:picLocks noGrp="1" noChangeAspect="1"/>
          </p:cNvPicPr>
          <p:nvPr>
            <p:ph idx="1"/>
          </p:nvPr>
        </p:nvPicPr>
        <p:blipFill>
          <a:blip r:embed="rId2"/>
          <a:stretch>
            <a:fillRect/>
          </a:stretch>
        </p:blipFill>
        <p:spPr>
          <a:xfrm>
            <a:off x="1350570" y="1484313"/>
            <a:ext cx="9490861" cy="4752975"/>
          </a:xfrm>
          <a:prstGeom prst="rect">
            <a:avLst/>
          </a:prstGeom>
        </p:spPr>
      </p:pic>
    </p:spTree>
    <p:extLst>
      <p:ext uri="{BB962C8B-B14F-4D97-AF65-F5344CB8AC3E}">
        <p14:creationId xmlns:p14="http://schemas.microsoft.com/office/powerpoint/2010/main" val="385984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40FC2-418C-747E-825E-7738D4FE029A}"/>
              </a:ext>
            </a:extLst>
          </p:cNvPr>
          <p:cNvSpPr>
            <a:spLocks noGrp="1"/>
          </p:cNvSpPr>
          <p:nvPr>
            <p:ph type="title"/>
          </p:nvPr>
        </p:nvSpPr>
        <p:spPr/>
        <p:txBody>
          <a:bodyPr/>
          <a:lstStyle/>
          <a:p>
            <a:r>
              <a:rPr lang="de-DE" dirty="0"/>
              <a:t>An der Seite der Bundeswehr</a:t>
            </a:r>
          </a:p>
        </p:txBody>
      </p:sp>
      <p:sp>
        <p:nvSpPr>
          <p:cNvPr id="3" name="Inhaltsplatzhalter 2">
            <a:extLst>
              <a:ext uri="{FF2B5EF4-FFF2-40B4-BE49-F238E27FC236}">
                <a16:creationId xmlns:a16="http://schemas.microsoft.com/office/drawing/2014/main" id="{B0E09237-A7A1-F67B-EB9A-4F8279DBDC1D}"/>
              </a:ext>
            </a:extLst>
          </p:cNvPr>
          <p:cNvSpPr>
            <a:spLocks noGrp="1"/>
          </p:cNvSpPr>
          <p:nvPr>
            <p:ph idx="1"/>
          </p:nvPr>
        </p:nvSpPr>
        <p:spPr/>
        <p:txBody>
          <a:bodyPr/>
          <a:lstStyle/>
          <a:p>
            <a:r>
              <a:rPr lang="de-DE" sz="3600" dirty="0">
                <a:effectLst/>
                <a:latin typeface="Source Sans Pro" panose="020B0503030403020204" pitchFamily="34" charset="0"/>
                <a:ea typeface="Source Sans Pro" panose="020B0503030403020204" pitchFamily="34" charset="0"/>
                <a:cs typeface="Times New Roman" panose="02020603050405020304" pitchFamily="18" charset="0"/>
              </a:rPr>
              <a:t>„</a:t>
            </a:r>
            <a:r>
              <a:rPr lang="de-DE" sz="3600" dirty="0">
                <a:effectLst/>
                <a:latin typeface="Source Sans Pro" panose="020B0503030403020204" pitchFamily="34" charset="0"/>
                <a:ea typeface="Times New Roman" panose="02020603050405020304" pitchFamily="18" charset="0"/>
                <a:cs typeface="Times New Roman" panose="02020603050405020304" pitchFamily="18" charset="0"/>
              </a:rPr>
              <a:t>Wer ein Problem mit einem </a:t>
            </a:r>
            <a:r>
              <a:rPr lang="de-DE" sz="3600" dirty="0" err="1">
                <a:effectLst/>
                <a:latin typeface="Source Sans Pro" panose="020B0503030403020204" pitchFamily="34" charset="0"/>
                <a:ea typeface="Times New Roman" panose="02020603050405020304" pitchFamily="18" charset="0"/>
                <a:cs typeface="Times New Roman" panose="02020603050405020304" pitchFamily="18" charset="0"/>
              </a:rPr>
              <a:t>selbstbewußten</a:t>
            </a:r>
            <a:r>
              <a:rPr lang="de-DE" sz="3600" dirty="0">
                <a:effectLst/>
                <a:latin typeface="Source Sans Pro" panose="020B0503030403020204" pitchFamily="34" charset="0"/>
                <a:ea typeface="Times New Roman" panose="02020603050405020304" pitchFamily="18" charset="0"/>
                <a:cs typeface="Times New Roman" panose="02020603050405020304" pitchFamily="18" charset="0"/>
              </a:rPr>
              <a:t> und wehrfähigen Deutschland hat, der soll seine Fahnen, Transparente und Tröten gerne auch gegen die AfD richten. Wir stehen felsenfest an der Seite unserer Bundeswehr.“</a:t>
            </a:r>
          </a:p>
          <a:p>
            <a:r>
              <a:rPr lang="de-DE" sz="3600" dirty="0">
                <a:latin typeface="Source Sans Pro" panose="020B0503030403020204" pitchFamily="34" charset="0"/>
                <a:cs typeface="Times New Roman" panose="02020603050405020304" pitchFamily="18" charset="0"/>
              </a:rPr>
              <a:t>(Positionspapier AfD-Bundestagsfraktion 2023)</a:t>
            </a:r>
            <a:endParaRPr lang="de-DE" sz="3600" dirty="0"/>
          </a:p>
        </p:txBody>
      </p:sp>
      <p:sp>
        <p:nvSpPr>
          <p:cNvPr id="4" name="Fußzeilenplatzhalter 3">
            <a:extLst>
              <a:ext uri="{FF2B5EF4-FFF2-40B4-BE49-F238E27FC236}">
                <a16:creationId xmlns:a16="http://schemas.microsoft.com/office/drawing/2014/main" id="{258A44FC-42BD-DBA3-58C4-CA446FF70E8D}"/>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A399AC6E-2086-D59C-30E3-7C30B5BE8123}"/>
              </a:ext>
            </a:extLst>
          </p:cNvPr>
          <p:cNvSpPr>
            <a:spLocks noGrp="1"/>
          </p:cNvSpPr>
          <p:nvPr>
            <p:ph type="sldNum" sz="quarter" idx="12"/>
          </p:nvPr>
        </p:nvSpPr>
        <p:spPr/>
        <p:txBody>
          <a:bodyPr/>
          <a:lstStyle/>
          <a:p>
            <a:fld id="{FF5C4DC4-96A9-4D6A-83FC-B1E7B9100F3A}" type="slidenum">
              <a:rPr lang="de-DE" smtClean="0"/>
              <a:pPr/>
              <a:t>19</a:t>
            </a:fld>
            <a:endParaRPr lang="de-DE" dirty="0"/>
          </a:p>
        </p:txBody>
      </p:sp>
    </p:spTree>
    <p:extLst>
      <p:ext uri="{BB962C8B-B14F-4D97-AF65-F5344CB8AC3E}">
        <p14:creationId xmlns:p14="http://schemas.microsoft.com/office/powerpoint/2010/main" val="137552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85C3F-7B3F-7F84-006D-129FAD3251FC}"/>
              </a:ext>
            </a:extLst>
          </p:cNvPr>
          <p:cNvSpPr>
            <a:spLocks noGrp="1"/>
          </p:cNvSpPr>
          <p:nvPr>
            <p:ph type="title"/>
          </p:nvPr>
        </p:nvSpPr>
        <p:spPr/>
        <p:txBody>
          <a:bodyPr/>
          <a:lstStyle/>
          <a:p>
            <a:r>
              <a:rPr lang="de-DE" dirty="0"/>
              <a:t>Themen</a:t>
            </a:r>
          </a:p>
        </p:txBody>
      </p:sp>
      <p:sp>
        <p:nvSpPr>
          <p:cNvPr id="3" name="Inhaltsplatzhalter 2">
            <a:extLst>
              <a:ext uri="{FF2B5EF4-FFF2-40B4-BE49-F238E27FC236}">
                <a16:creationId xmlns:a16="http://schemas.microsoft.com/office/drawing/2014/main" id="{7062C77B-9DC0-D6DB-EA2E-57DFCD7A7CE8}"/>
              </a:ext>
            </a:extLst>
          </p:cNvPr>
          <p:cNvSpPr>
            <a:spLocks noGrp="1"/>
          </p:cNvSpPr>
          <p:nvPr>
            <p:ph idx="1"/>
          </p:nvPr>
        </p:nvSpPr>
        <p:spPr/>
        <p:txBody>
          <a:bodyPr/>
          <a:lstStyle/>
          <a:p>
            <a:pPr marL="457200" indent="-457200">
              <a:buFont typeface="+mj-lt"/>
              <a:buAutoNum type="arabicPeriod"/>
            </a:pPr>
            <a:r>
              <a:rPr lang="de-DE" dirty="0"/>
              <a:t>Aktuelle Situation der AfD mit Blick auf das Wahljahr 2024</a:t>
            </a:r>
          </a:p>
          <a:p>
            <a:pPr marL="457200" indent="-457200">
              <a:buFont typeface="+mj-lt"/>
              <a:buAutoNum type="arabicPeriod"/>
            </a:pPr>
            <a:r>
              <a:rPr lang="de-DE" dirty="0"/>
              <a:t>Keine Alternative für Beschäftigte</a:t>
            </a:r>
          </a:p>
          <a:p>
            <a:pPr marL="457200" indent="-457200">
              <a:buFont typeface="+mj-lt"/>
              <a:buAutoNum type="arabicPeriod"/>
            </a:pPr>
            <a:r>
              <a:rPr lang="de-DE" dirty="0"/>
              <a:t>Gründe für Aufstieg und Stärke der Rechten</a:t>
            </a:r>
          </a:p>
          <a:p>
            <a:pPr marL="457200" indent="-457200">
              <a:buFont typeface="+mj-lt"/>
              <a:buAutoNum type="arabicPeriod"/>
            </a:pPr>
            <a:r>
              <a:rPr lang="de-DE" dirty="0"/>
              <a:t>Bedeutung des Kriegsthemas für AfD-Wählende</a:t>
            </a:r>
          </a:p>
          <a:p>
            <a:pPr marL="457200" indent="-457200">
              <a:buFont typeface="+mj-lt"/>
              <a:buAutoNum type="arabicPeriod"/>
            </a:pPr>
            <a:r>
              <a:rPr lang="de-DE" dirty="0"/>
              <a:t>Unterschiedliche Zugänge der AfD zum Thema Ukrainekrieg:</a:t>
            </a:r>
          </a:p>
          <a:p>
            <a:pPr>
              <a:buFont typeface="Wingdings" panose="05000000000000000000" pitchFamily="2" charset="2"/>
              <a:buChar char="Ø"/>
            </a:pPr>
            <a:r>
              <a:rPr lang="de-DE" dirty="0"/>
              <a:t> Ideologische Nähe zu Russland</a:t>
            </a:r>
          </a:p>
          <a:p>
            <a:pPr>
              <a:buFont typeface="Wingdings" panose="05000000000000000000" pitchFamily="2" charset="2"/>
              <a:buChar char="Ø"/>
            </a:pPr>
            <a:r>
              <a:rPr lang="de-DE" dirty="0"/>
              <a:t> Sanktionen und Wirtschaftsstandort</a:t>
            </a:r>
          </a:p>
          <a:p>
            <a:pPr>
              <a:buFont typeface="Wingdings" panose="05000000000000000000" pitchFamily="2" charset="2"/>
              <a:buChar char="Ø"/>
            </a:pPr>
            <a:r>
              <a:rPr lang="de-DE" dirty="0"/>
              <a:t> Inszenierung als Friedenspartei</a:t>
            </a:r>
          </a:p>
          <a:p>
            <a:pPr marL="0" indent="0">
              <a:buNone/>
            </a:pPr>
            <a:endParaRPr lang="de-DE" dirty="0"/>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lvl="1"/>
            <a:endParaRPr lang="de-DE" dirty="0"/>
          </a:p>
          <a:p>
            <a:pPr lvl="1"/>
            <a:endParaRPr lang="de-DE" dirty="0"/>
          </a:p>
        </p:txBody>
      </p:sp>
      <p:sp>
        <p:nvSpPr>
          <p:cNvPr id="4" name="Fußzeilenplatzhalter 3">
            <a:extLst>
              <a:ext uri="{FF2B5EF4-FFF2-40B4-BE49-F238E27FC236}">
                <a16:creationId xmlns:a16="http://schemas.microsoft.com/office/drawing/2014/main" id="{B1DCCCF1-D586-FC8E-15D3-B8672422AFE7}"/>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F434CEA8-5388-4CC5-CF79-B16F167DA548}"/>
              </a:ext>
            </a:extLst>
          </p:cNvPr>
          <p:cNvSpPr>
            <a:spLocks noGrp="1"/>
          </p:cNvSpPr>
          <p:nvPr>
            <p:ph type="sldNum" sz="quarter" idx="12"/>
          </p:nvPr>
        </p:nvSpPr>
        <p:spPr/>
        <p:txBody>
          <a:bodyPr/>
          <a:lstStyle/>
          <a:p>
            <a:fld id="{FF5C4DC4-96A9-4D6A-83FC-B1E7B9100F3A}" type="slidenum">
              <a:rPr lang="de-DE" smtClean="0"/>
              <a:pPr/>
              <a:t>2</a:t>
            </a:fld>
            <a:endParaRPr lang="de-DE" dirty="0"/>
          </a:p>
        </p:txBody>
      </p:sp>
    </p:spTree>
    <p:extLst>
      <p:ext uri="{BB962C8B-B14F-4D97-AF65-F5344CB8AC3E}">
        <p14:creationId xmlns:p14="http://schemas.microsoft.com/office/powerpoint/2010/main" val="223189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62A82-A49C-1934-C6E5-113E8EBD9759}"/>
              </a:ext>
            </a:extLst>
          </p:cNvPr>
          <p:cNvSpPr>
            <a:spLocks noGrp="1"/>
          </p:cNvSpPr>
          <p:nvPr>
            <p:ph type="title"/>
          </p:nvPr>
        </p:nvSpPr>
        <p:spPr/>
        <p:txBody>
          <a:bodyPr/>
          <a:lstStyle/>
          <a:p>
            <a:r>
              <a:rPr lang="de-DE" dirty="0"/>
              <a:t>… und NATO</a:t>
            </a:r>
          </a:p>
        </p:txBody>
      </p:sp>
      <p:sp>
        <p:nvSpPr>
          <p:cNvPr id="3" name="Inhaltsplatzhalter 2">
            <a:extLst>
              <a:ext uri="{FF2B5EF4-FFF2-40B4-BE49-F238E27FC236}">
                <a16:creationId xmlns:a16="http://schemas.microsoft.com/office/drawing/2014/main" id="{9325275A-16F1-9177-7B14-A4C156D0668E}"/>
              </a:ext>
            </a:extLst>
          </p:cNvPr>
          <p:cNvSpPr>
            <a:spLocks noGrp="1"/>
          </p:cNvSpPr>
          <p:nvPr>
            <p:ph idx="1"/>
          </p:nvPr>
        </p:nvSpPr>
        <p:spPr/>
        <p:txBody>
          <a:bodyPr/>
          <a:lstStyle/>
          <a:p>
            <a:r>
              <a:rPr lang="de-DE" sz="3200" b="0" i="0" u="none" strike="noStrike" baseline="0" dirty="0">
                <a:solidFill>
                  <a:srgbClr val="000000"/>
                </a:solidFill>
              </a:rPr>
              <a:t>Die NATO ist Deutschlands sicherheitspolitische Rückversicherung. Es liegt im nationalen Interesse der Bundesrepublik, die vertraglich vereinbarten Zusagen gegenüber dem Bündnis uneingeschränkt zu erfüllen, um dessen militärische und politische Stärke zu erhalten. </a:t>
            </a:r>
          </a:p>
          <a:p>
            <a:endParaRPr lang="de-DE" sz="1800" dirty="0">
              <a:solidFill>
                <a:srgbClr val="000000"/>
              </a:solidFill>
              <a:latin typeface="Cambria Math" panose="02040503050406030204" pitchFamily="18" charset="0"/>
            </a:endParaRPr>
          </a:p>
          <a:p>
            <a:r>
              <a:rPr lang="de-DE" sz="1800" dirty="0">
                <a:solidFill>
                  <a:srgbClr val="000000"/>
                </a:solidFill>
                <a:latin typeface="Cambria Math" panose="02040503050406030204" pitchFamily="18" charset="0"/>
              </a:rPr>
              <a:t>(aus: Streitkraft Bundeswehr. Der Weg zur Verteidigungsfähigkeit Deutschlands, Arbeitskreis Verteidigung der AfD-Bundestagsfraktion, 2020)</a:t>
            </a:r>
            <a:endParaRPr lang="de-DE" dirty="0"/>
          </a:p>
        </p:txBody>
      </p:sp>
      <p:sp>
        <p:nvSpPr>
          <p:cNvPr id="4" name="Fußzeilenplatzhalter 3">
            <a:extLst>
              <a:ext uri="{FF2B5EF4-FFF2-40B4-BE49-F238E27FC236}">
                <a16:creationId xmlns:a16="http://schemas.microsoft.com/office/drawing/2014/main" id="{FCEACECA-1AF3-8272-5DC0-7102AE2748F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2A7691C0-B8CE-6715-624E-93B68F41B81F}"/>
              </a:ext>
            </a:extLst>
          </p:cNvPr>
          <p:cNvSpPr>
            <a:spLocks noGrp="1"/>
          </p:cNvSpPr>
          <p:nvPr>
            <p:ph type="sldNum" sz="quarter" idx="12"/>
          </p:nvPr>
        </p:nvSpPr>
        <p:spPr/>
        <p:txBody>
          <a:bodyPr/>
          <a:lstStyle/>
          <a:p>
            <a:fld id="{FF5C4DC4-96A9-4D6A-83FC-B1E7B9100F3A}" type="slidenum">
              <a:rPr lang="de-DE" smtClean="0"/>
              <a:pPr/>
              <a:t>20</a:t>
            </a:fld>
            <a:endParaRPr lang="de-DE" dirty="0"/>
          </a:p>
        </p:txBody>
      </p:sp>
    </p:spTree>
    <p:extLst>
      <p:ext uri="{BB962C8B-B14F-4D97-AF65-F5344CB8AC3E}">
        <p14:creationId xmlns:p14="http://schemas.microsoft.com/office/powerpoint/2010/main" val="283486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7AB6C-C425-76A6-D429-E2C2A923A5F3}"/>
              </a:ext>
            </a:extLst>
          </p:cNvPr>
          <p:cNvSpPr>
            <a:spLocks noGrp="1"/>
          </p:cNvSpPr>
          <p:nvPr>
            <p:ph type="title"/>
          </p:nvPr>
        </p:nvSpPr>
        <p:spPr/>
        <p:txBody>
          <a:bodyPr/>
          <a:lstStyle/>
          <a:p>
            <a:r>
              <a:rPr lang="de-DE" dirty="0">
                <a:effectLst/>
                <a:ea typeface="Source Sans Pro" panose="020B0503030403020204" pitchFamily="34" charset="0"/>
                <a:cs typeface="Times New Roman" panose="02020603050405020304" pitchFamily="18" charset="0"/>
              </a:rPr>
              <a:t>AfD steht </a:t>
            </a:r>
            <a:r>
              <a:rPr lang="de-DE" dirty="0">
                <a:effectLst/>
                <a:ea typeface="Source Sans Pro" panose="020B0503030403020204" pitchFamily="34" charset="0"/>
              </a:rPr>
              <a:t>für Aufrüstung und Militarisierung</a:t>
            </a:r>
            <a:endParaRPr lang="de-DE" dirty="0"/>
          </a:p>
        </p:txBody>
      </p:sp>
      <p:sp>
        <p:nvSpPr>
          <p:cNvPr id="3" name="Inhaltsplatzhalter 2">
            <a:extLst>
              <a:ext uri="{FF2B5EF4-FFF2-40B4-BE49-F238E27FC236}">
                <a16:creationId xmlns:a16="http://schemas.microsoft.com/office/drawing/2014/main" id="{86A3C38A-E227-993B-A00C-3CFF10FBB029}"/>
              </a:ext>
            </a:extLst>
          </p:cNvPr>
          <p:cNvSpPr>
            <a:spLocks noGrp="1"/>
          </p:cNvSpPr>
          <p:nvPr>
            <p:ph idx="1"/>
          </p:nvPr>
        </p:nvSpPr>
        <p:spPr/>
        <p:txBody>
          <a:bodyPr/>
          <a:lstStyle/>
          <a:p>
            <a:pPr marL="342900" lvl="0" indent="-342900">
              <a:buClr>
                <a:schemeClr val="accent5"/>
              </a:buClr>
              <a:buFont typeface="Arial" panose="020B0604020202020204" pitchFamily="34" charset="0"/>
              <a:buChar char="•"/>
            </a:pPr>
            <a:r>
              <a:rPr lang="de-DE" dirty="0">
                <a:solidFill>
                  <a:schemeClr val="accent5"/>
                </a:solidFill>
                <a:latin typeface="+mj-lt"/>
              </a:rPr>
              <a:t>Sie fordert eine massive Form der Aufrüstung (2%-Ziel der NATO);</a:t>
            </a:r>
          </a:p>
          <a:p>
            <a:pPr marL="342900" lvl="0" indent="-342900">
              <a:buClr>
                <a:schemeClr val="accent5"/>
              </a:buClr>
              <a:buFont typeface="Arial" panose="020B0604020202020204" pitchFamily="34" charset="0"/>
              <a:buChar char="•"/>
            </a:pPr>
            <a:r>
              <a:rPr lang="de-DE" dirty="0">
                <a:solidFill>
                  <a:schemeClr val="accent5"/>
                </a:solidFill>
                <a:latin typeface="+mj-lt"/>
              </a:rPr>
              <a:t>ist für die Wiedereinführung der Wehrpflicht;</a:t>
            </a:r>
          </a:p>
          <a:p>
            <a:pPr marL="342900" lvl="0" indent="-342900">
              <a:buClr>
                <a:schemeClr val="accent5"/>
              </a:buClr>
              <a:buFont typeface="Arial" panose="020B0604020202020204" pitchFamily="34" charset="0"/>
              <a:buChar char="•"/>
            </a:pPr>
            <a:r>
              <a:rPr lang="de-DE" dirty="0">
                <a:solidFill>
                  <a:schemeClr val="accent5"/>
                </a:solidFill>
                <a:latin typeface="+mj-lt"/>
              </a:rPr>
              <a:t>für einen Führungsrolle Deutschlands in der NATO;</a:t>
            </a:r>
          </a:p>
          <a:p>
            <a:pPr marL="342900" lvl="0" indent="-342900">
              <a:buClr>
                <a:schemeClr val="accent5"/>
              </a:buClr>
              <a:buFont typeface="Arial" panose="020B0604020202020204" pitchFamily="34" charset="0"/>
              <a:buChar char="•"/>
            </a:pPr>
            <a:r>
              <a:rPr lang="de-DE" dirty="0">
                <a:solidFill>
                  <a:schemeClr val="accent5"/>
                </a:solidFill>
                <a:latin typeface="+mj-lt"/>
              </a:rPr>
              <a:t>für die atomare Teilhabe im Rahmen der NATO;</a:t>
            </a:r>
          </a:p>
          <a:p>
            <a:pPr marL="342900" lvl="0" indent="-342900">
              <a:buClr>
                <a:schemeClr val="accent5"/>
              </a:buClr>
              <a:buFont typeface="Arial" panose="020B0604020202020204" pitchFamily="34" charset="0"/>
              <a:buChar char="•"/>
            </a:pPr>
            <a:r>
              <a:rPr lang="de-DE" dirty="0">
                <a:solidFill>
                  <a:schemeClr val="accent5"/>
                </a:solidFill>
                <a:latin typeface="+mj-lt"/>
              </a:rPr>
              <a:t>für den Einsatz der Bundeswehr im Inneren;</a:t>
            </a:r>
          </a:p>
          <a:p>
            <a:pPr marL="342900" lvl="0" indent="-342900">
              <a:buClr>
                <a:schemeClr val="accent5"/>
              </a:buClr>
              <a:buFont typeface="Arial" panose="020B0604020202020204" pitchFamily="34" charset="0"/>
              <a:buChar char="•"/>
            </a:pPr>
            <a:r>
              <a:rPr lang="de-DE" dirty="0">
                <a:solidFill>
                  <a:schemeClr val="accent5"/>
                </a:solidFill>
                <a:latin typeface="+mj-lt"/>
              </a:rPr>
              <a:t>für eine stärkere Sichtbarmachung des Militärs in der Gesellschaft und damit für eine stärkere Militarisierung der Gesellschaft;</a:t>
            </a:r>
          </a:p>
          <a:p>
            <a:pPr marL="342900" lvl="0" indent="-342900">
              <a:buClr>
                <a:schemeClr val="accent5"/>
              </a:buClr>
              <a:buFont typeface="Arial" panose="020B0604020202020204" pitchFamily="34" charset="0"/>
              <a:buChar char="•"/>
            </a:pPr>
            <a:r>
              <a:rPr lang="de-DE" dirty="0">
                <a:solidFill>
                  <a:schemeClr val="accent5"/>
                </a:solidFill>
                <a:latin typeface="+mj-lt"/>
              </a:rPr>
              <a:t>für das Anknüpfen auch an „belastete“ Traditionsbestände der Wehrmacht;</a:t>
            </a:r>
          </a:p>
          <a:p>
            <a:pPr marL="342900" lvl="0" indent="-342900">
              <a:spcAft>
                <a:spcPts val="600"/>
              </a:spcAft>
              <a:buClr>
                <a:schemeClr val="accent5"/>
              </a:buClr>
              <a:buFont typeface="Arial" panose="020B0604020202020204" pitchFamily="34" charset="0"/>
              <a:buChar char="•"/>
            </a:pPr>
            <a:r>
              <a:rPr lang="de-DE" dirty="0">
                <a:solidFill>
                  <a:schemeClr val="accent5"/>
                </a:solidFill>
                <a:latin typeface="+mj-lt"/>
              </a:rPr>
              <a:t>Die AfD hat nicht gegen das 100 Mrd.-Aufrüstungsprogramm gestimmt</a:t>
            </a:r>
          </a:p>
          <a:p>
            <a:endParaRPr lang="de-DE" dirty="0"/>
          </a:p>
        </p:txBody>
      </p:sp>
      <p:sp>
        <p:nvSpPr>
          <p:cNvPr id="4" name="Fußzeilenplatzhalter 3">
            <a:extLst>
              <a:ext uri="{FF2B5EF4-FFF2-40B4-BE49-F238E27FC236}">
                <a16:creationId xmlns:a16="http://schemas.microsoft.com/office/drawing/2014/main" id="{8C8F4F1D-59C5-4BAD-8AB9-08FF7512B110}"/>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2DA0F33-A25D-402E-7C69-D03DD748CFE3}"/>
              </a:ext>
            </a:extLst>
          </p:cNvPr>
          <p:cNvSpPr>
            <a:spLocks noGrp="1"/>
          </p:cNvSpPr>
          <p:nvPr>
            <p:ph type="sldNum" sz="quarter" idx="12"/>
          </p:nvPr>
        </p:nvSpPr>
        <p:spPr/>
        <p:txBody>
          <a:bodyPr/>
          <a:lstStyle/>
          <a:p>
            <a:fld id="{FF5C4DC4-96A9-4D6A-83FC-B1E7B9100F3A}" type="slidenum">
              <a:rPr lang="de-DE" smtClean="0"/>
              <a:pPr/>
              <a:t>21</a:t>
            </a:fld>
            <a:endParaRPr lang="de-DE" dirty="0"/>
          </a:p>
        </p:txBody>
      </p:sp>
    </p:spTree>
    <p:extLst>
      <p:ext uri="{BB962C8B-B14F-4D97-AF65-F5344CB8AC3E}">
        <p14:creationId xmlns:p14="http://schemas.microsoft.com/office/powerpoint/2010/main" val="383406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33330-EC05-BFA6-F61A-C847D772ABDB}"/>
              </a:ext>
            </a:extLst>
          </p:cNvPr>
          <p:cNvSpPr>
            <a:spLocks noGrp="1"/>
          </p:cNvSpPr>
          <p:nvPr>
            <p:ph type="title"/>
          </p:nvPr>
        </p:nvSpPr>
        <p:spPr/>
        <p:txBody>
          <a:bodyPr/>
          <a:lstStyle/>
          <a:p>
            <a:r>
              <a:rPr lang="de-DE" dirty="0"/>
              <a:t>Vielen Dank!</a:t>
            </a:r>
          </a:p>
        </p:txBody>
      </p:sp>
      <p:sp>
        <p:nvSpPr>
          <p:cNvPr id="3" name="Textplatzhalter 2">
            <a:extLst>
              <a:ext uri="{FF2B5EF4-FFF2-40B4-BE49-F238E27FC236}">
                <a16:creationId xmlns:a16="http://schemas.microsoft.com/office/drawing/2014/main" id="{0E01603F-451C-FE3C-C0E7-60E318FE45F4}"/>
              </a:ext>
            </a:extLst>
          </p:cNvPr>
          <p:cNvSpPr>
            <a:spLocks noGrp="1"/>
          </p:cNvSpPr>
          <p:nvPr>
            <p:ph type="body" sz="quarter" idx="10"/>
          </p:nvPr>
        </p:nvSpPr>
        <p:spPr/>
        <p:txBody>
          <a:bodyPr/>
          <a:lstStyle/>
          <a:p>
            <a:endParaRPr lang="de-DE" dirty="0"/>
          </a:p>
        </p:txBody>
      </p:sp>
      <p:sp>
        <p:nvSpPr>
          <p:cNvPr id="4" name="Textplatzhalter 3">
            <a:extLst>
              <a:ext uri="{FF2B5EF4-FFF2-40B4-BE49-F238E27FC236}">
                <a16:creationId xmlns:a16="http://schemas.microsoft.com/office/drawing/2014/main" id="{905A3571-44A4-270E-1B78-9F35585AF745}"/>
              </a:ext>
            </a:extLst>
          </p:cNvPr>
          <p:cNvSpPr>
            <a:spLocks noGrp="1"/>
          </p:cNvSpPr>
          <p:nvPr>
            <p:ph type="body" sz="quarter" idx="11"/>
          </p:nvPr>
        </p:nvSpPr>
        <p:spPr/>
        <p:txBody>
          <a:bodyPr/>
          <a:lstStyle/>
          <a:p>
            <a:endParaRPr lang="de-DE" dirty="0"/>
          </a:p>
        </p:txBody>
      </p:sp>
      <p:sp>
        <p:nvSpPr>
          <p:cNvPr id="5" name="Textplatzhalter 4">
            <a:extLst>
              <a:ext uri="{FF2B5EF4-FFF2-40B4-BE49-F238E27FC236}">
                <a16:creationId xmlns:a16="http://schemas.microsoft.com/office/drawing/2014/main" id="{9E063197-2C1A-EC90-10C3-2CFB43F85C28}"/>
              </a:ext>
            </a:extLst>
          </p:cNvPr>
          <p:cNvSpPr>
            <a:spLocks noGrp="1"/>
          </p:cNvSpPr>
          <p:nvPr>
            <p:ph type="body" sz="quarter" idx="12"/>
          </p:nvPr>
        </p:nvSpPr>
        <p:spPr/>
        <p:txBody>
          <a:bodyPr/>
          <a:lstStyle/>
          <a:p>
            <a:endParaRPr lang="de-DE"/>
          </a:p>
        </p:txBody>
      </p:sp>
      <p:sp>
        <p:nvSpPr>
          <p:cNvPr id="6" name="Textplatzhalter 5">
            <a:extLst>
              <a:ext uri="{FF2B5EF4-FFF2-40B4-BE49-F238E27FC236}">
                <a16:creationId xmlns:a16="http://schemas.microsoft.com/office/drawing/2014/main" id="{30EDCC6B-2AFF-2361-E26D-414C18CD1C80}"/>
              </a:ext>
            </a:extLst>
          </p:cNvPr>
          <p:cNvSpPr>
            <a:spLocks noGrp="1"/>
          </p:cNvSpPr>
          <p:nvPr>
            <p:ph type="body" sz="quarter" idx="13"/>
          </p:nvPr>
        </p:nvSpPr>
        <p:spPr/>
        <p:txBody>
          <a:bodyPr/>
          <a:lstStyle/>
          <a:p>
            <a:endParaRPr lang="de-DE"/>
          </a:p>
        </p:txBody>
      </p:sp>
      <p:sp>
        <p:nvSpPr>
          <p:cNvPr id="7" name="Textplatzhalter 6">
            <a:extLst>
              <a:ext uri="{FF2B5EF4-FFF2-40B4-BE49-F238E27FC236}">
                <a16:creationId xmlns:a16="http://schemas.microsoft.com/office/drawing/2014/main" id="{69D66768-8FF2-A9CC-8104-A95D80E91E67}"/>
              </a:ext>
            </a:extLst>
          </p:cNvPr>
          <p:cNvSpPr>
            <a:spLocks noGrp="1"/>
          </p:cNvSpPr>
          <p:nvPr>
            <p:ph type="body" sz="quarter" idx="14"/>
          </p:nvPr>
        </p:nvSpPr>
        <p:spPr/>
        <p:txBody>
          <a:bodyPr/>
          <a:lstStyle/>
          <a:p>
            <a:endParaRPr lang="de-DE"/>
          </a:p>
        </p:txBody>
      </p:sp>
      <p:sp>
        <p:nvSpPr>
          <p:cNvPr id="8" name="Textplatzhalter 7">
            <a:extLst>
              <a:ext uri="{FF2B5EF4-FFF2-40B4-BE49-F238E27FC236}">
                <a16:creationId xmlns:a16="http://schemas.microsoft.com/office/drawing/2014/main" id="{FF260CB6-DBFC-3FA0-BA9D-324BEAC777AD}"/>
              </a:ext>
            </a:extLst>
          </p:cNvPr>
          <p:cNvSpPr>
            <a:spLocks noGrp="1"/>
          </p:cNvSpPr>
          <p:nvPr>
            <p:ph type="body" sz="quarter" idx="15"/>
          </p:nvPr>
        </p:nvSpPr>
        <p:spPr/>
        <p:txBody>
          <a:bodyPr/>
          <a:lstStyle/>
          <a:p>
            <a:endParaRPr lang="de-DE"/>
          </a:p>
        </p:txBody>
      </p:sp>
      <p:sp>
        <p:nvSpPr>
          <p:cNvPr id="9" name="Textplatzhalter 8">
            <a:extLst>
              <a:ext uri="{FF2B5EF4-FFF2-40B4-BE49-F238E27FC236}">
                <a16:creationId xmlns:a16="http://schemas.microsoft.com/office/drawing/2014/main" id="{764EA411-7EFC-B3B5-D35E-E95930FC39B9}"/>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57955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DD4A0-C8FC-E698-E143-00F4B298D56C}"/>
              </a:ext>
            </a:extLst>
          </p:cNvPr>
          <p:cNvSpPr>
            <a:spLocks noGrp="1"/>
          </p:cNvSpPr>
          <p:nvPr>
            <p:ph type="title"/>
          </p:nvPr>
        </p:nvSpPr>
        <p:spPr/>
        <p:txBody>
          <a:bodyPr/>
          <a:lstStyle/>
          <a:p>
            <a:r>
              <a:rPr lang="de-DE" dirty="0"/>
              <a:t>Umfragewerte der AfD im Zeitverlauf</a:t>
            </a:r>
          </a:p>
        </p:txBody>
      </p:sp>
      <p:sp>
        <p:nvSpPr>
          <p:cNvPr id="4" name="Fußzeilenplatzhalter 3">
            <a:extLst>
              <a:ext uri="{FF2B5EF4-FFF2-40B4-BE49-F238E27FC236}">
                <a16:creationId xmlns:a16="http://schemas.microsoft.com/office/drawing/2014/main" id="{172816BD-8BD4-563B-B078-65C789D488CC}"/>
              </a:ext>
            </a:extLst>
          </p:cNvPr>
          <p:cNvSpPr>
            <a:spLocks noGrp="1"/>
          </p:cNvSpPr>
          <p:nvPr>
            <p:ph type="ftr" sz="quarter" idx="11"/>
          </p:nvPr>
        </p:nvSpPr>
        <p:spPr/>
        <p:txBody>
          <a:bodyPr/>
          <a:lstStyle/>
          <a:p>
            <a:r>
              <a:rPr lang="de-DE" dirty="0"/>
              <a:t>Statista</a:t>
            </a:r>
          </a:p>
        </p:txBody>
      </p:sp>
      <p:sp>
        <p:nvSpPr>
          <p:cNvPr id="5" name="Foliennummernplatzhalter 4">
            <a:extLst>
              <a:ext uri="{FF2B5EF4-FFF2-40B4-BE49-F238E27FC236}">
                <a16:creationId xmlns:a16="http://schemas.microsoft.com/office/drawing/2014/main" id="{E37C9B18-4B31-A894-65CB-9B98E5D1665C}"/>
              </a:ext>
            </a:extLst>
          </p:cNvPr>
          <p:cNvSpPr>
            <a:spLocks noGrp="1"/>
          </p:cNvSpPr>
          <p:nvPr>
            <p:ph type="sldNum" sz="quarter" idx="12"/>
          </p:nvPr>
        </p:nvSpPr>
        <p:spPr/>
        <p:txBody>
          <a:bodyPr/>
          <a:lstStyle/>
          <a:p>
            <a:fld id="{FF5C4DC4-96A9-4D6A-83FC-B1E7B9100F3A}" type="slidenum">
              <a:rPr lang="de-DE" smtClean="0"/>
              <a:pPr/>
              <a:t>3</a:t>
            </a:fld>
            <a:endParaRPr lang="de-DE" dirty="0"/>
          </a:p>
        </p:txBody>
      </p:sp>
      <p:sp>
        <p:nvSpPr>
          <p:cNvPr id="6" name="Inhaltsplatzhalter 5">
            <a:extLst>
              <a:ext uri="{FF2B5EF4-FFF2-40B4-BE49-F238E27FC236}">
                <a16:creationId xmlns:a16="http://schemas.microsoft.com/office/drawing/2014/main" id="{87C532D1-D417-649C-56E6-182BCBBF510C}"/>
              </a:ext>
            </a:extLst>
          </p:cNvPr>
          <p:cNvSpPr>
            <a:spLocks noGrp="1"/>
          </p:cNvSpPr>
          <p:nvPr>
            <p:ph idx="1"/>
          </p:nvPr>
        </p:nvSpPr>
        <p:spPr/>
        <p:txBody>
          <a:bodyPr/>
          <a:lstStyle/>
          <a:p>
            <a:endParaRPr lang="de-DE"/>
          </a:p>
        </p:txBody>
      </p:sp>
      <p:pic>
        <p:nvPicPr>
          <p:cNvPr id="9" name="Grafik 8">
            <a:extLst>
              <a:ext uri="{FF2B5EF4-FFF2-40B4-BE49-F238E27FC236}">
                <a16:creationId xmlns:a16="http://schemas.microsoft.com/office/drawing/2014/main" id="{789D4B91-3043-8513-B547-21EB6670F3DB}"/>
              </a:ext>
            </a:extLst>
          </p:cNvPr>
          <p:cNvPicPr>
            <a:picLocks noChangeAspect="1"/>
          </p:cNvPicPr>
          <p:nvPr/>
        </p:nvPicPr>
        <p:blipFill>
          <a:blip r:embed="rId2"/>
          <a:stretch>
            <a:fillRect/>
          </a:stretch>
        </p:blipFill>
        <p:spPr>
          <a:xfrm>
            <a:off x="1347013" y="1449095"/>
            <a:ext cx="9497354" cy="4824000"/>
          </a:xfrm>
          <a:prstGeom prst="rect">
            <a:avLst/>
          </a:prstGeom>
        </p:spPr>
      </p:pic>
    </p:spTree>
    <p:extLst>
      <p:ext uri="{BB962C8B-B14F-4D97-AF65-F5344CB8AC3E}">
        <p14:creationId xmlns:p14="http://schemas.microsoft.com/office/powerpoint/2010/main" val="90501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4D7CF-9A39-2DC9-3C30-535083A82B87}"/>
              </a:ext>
            </a:extLst>
          </p:cNvPr>
          <p:cNvSpPr>
            <a:spLocks noGrp="1"/>
          </p:cNvSpPr>
          <p:nvPr>
            <p:ph type="title"/>
          </p:nvPr>
        </p:nvSpPr>
        <p:spPr/>
        <p:txBody>
          <a:bodyPr/>
          <a:lstStyle/>
          <a:p>
            <a:r>
              <a:rPr lang="de-DE" dirty="0"/>
              <a:t>Gewerkschaftliche Aufstellung in den Wahlen 2024/25</a:t>
            </a:r>
          </a:p>
        </p:txBody>
      </p:sp>
      <p:sp>
        <p:nvSpPr>
          <p:cNvPr id="3" name="Inhaltsplatzhalter 2">
            <a:extLst>
              <a:ext uri="{FF2B5EF4-FFF2-40B4-BE49-F238E27FC236}">
                <a16:creationId xmlns:a16="http://schemas.microsoft.com/office/drawing/2014/main" id="{0664440E-8EFD-5E8F-AD3A-608C99165275}"/>
              </a:ext>
            </a:extLst>
          </p:cNvPr>
          <p:cNvSpPr>
            <a:spLocks noGrp="1"/>
          </p:cNvSpPr>
          <p:nvPr>
            <p:ph idx="1"/>
          </p:nvPr>
        </p:nvSpPr>
        <p:spPr/>
        <p:txBody>
          <a:bodyPr/>
          <a:lstStyle/>
          <a:p>
            <a:pPr lvl="0">
              <a:spcAft>
                <a:spcPts val="600"/>
              </a:spcAft>
            </a:pPr>
            <a:r>
              <a:rPr lang="de-DE" dirty="0"/>
              <a:t>Aktive Einmischung in Kampf für Demokratie und gegen die extreme Rechte</a:t>
            </a:r>
          </a:p>
          <a:p>
            <a:pPr lvl="0">
              <a:spcAft>
                <a:spcPts val="600"/>
              </a:spcAft>
            </a:pPr>
            <a:r>
              <a:rPr lang="de-DE" dirty="0"/>
              <a:t>Gewerkschaftliche Themen: Tarifkampagne; aktive Wirtschafts- und Industriepolitik; Reform (Abschaffung) Schuldenbremse</a:t>
            </a:r>
          </a:p>
          <a:p>
            <a:pPr lvl="0">
              <a:spcAft>
                <a:spcPts val="600"/>
              </a:spcAft>
            </a:pPr>
            <a:r>
              <a:rPr lang="de-DE" dirty="0"/>
              <a:t>Argumentative Auseinandersetzung mit AfD: keine Alternative für Beschäftigte</a:t>
            </a:r>
          </a:p>
          <a:p>
            <a:pPr lvl="0">
              <a:spcAft>
                <a:spcPts val="600"/>
              </a:spcAft>
            </a:pPr>
            <a:r>
              <a:rPr lang="de-DE" dirty="0"/>
              <a:t>Betriebliche Ebene: Gesprächssituationen schaffen; Ansprache: „Offenes Ohr und klare Kante“</a:t>
            </a:r>
          </a:p>
          <a:p>
            <a:pPr lvl="0">
              <a:spcAft>
                <a:spcPts val="600"/>
              </a:spcAft>
            </a:pPr>
            <a:r>
              <a:rPr lang="de-DE" dirty="0"/>
              <a:t>Dachkampagne: konkrete Unterstützung vor Ort</a:t>
            </a:r>
          </a:p>
          <a:p>
            <a:endParaRPr lang="de-DE" dirty="0"/>
          </a:p>
        </p:txBody>
      </p:sp>
      <p:sp>
        <p:nvSpPr>
          <p:cNvPr id="4" name="Fußzeilenplatzhalter 3">
            <a:extLst>
              <a:ext uri="{FF2B5EF4-FFF2-40B4-BE49-F238E27FC236}">
                <a16:creationId xmlns:a16="http://schemas.microsoft.com/office/drawing/2014/main" id="{59A9FD5B-8D79-66CE-E1D4-C9F95920C1AF}"/>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A635BE17-5441-3399-7424-8A4E5D726FAE}"/>
              </a:ext>
            </a:extLst>
          </p:cNvPr>
          <p:cNvSpPr>
            <a:spLocks noGrp="1"/>
          </p:cNvSpPr>
          <p:nvPr>
            <p:ph type="sldNum" sz="quarter" idx="12"/>
          </p:nvPr>
        </p:nvSpPr>
        <p:spPr/>
        <p:txBody>
          <a:bodyPr/>
          <a:lstStyle/>
          <a:p>
            <a:fld id="{FF5C4DC4-96A9-4D6A-83FC-B1E7B9100F3A}" type="slidenum">
              <a:rPr lang="de-DE" smtClean="0"/>
              <a:pPr/>
              <a:t>4</a:t>
            </a:fld>
            <a:endParaRPr lang="de-DE" dirty="0"/>
          </a:p>
        </p:txBody>
      </p:sp>
    </p:spTree>
    <p:extLst>
      <p:ext uri="{BB962C8B-B14F-4D97-AF65-F5344CB8AC3E}">
        <p14:creationId xmlns:p14="http://schemas.microsoft.com/office/powerpoint/2010/main" val="11136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17137-308C-8141-1C89-195D21AFA41B}"/>
              </a:ext>
            </a:extLst>
          </p:cNvPr>
          <p:cNvSpPr>
            <a:spLocks noGrp="1"/>
          </p:cNvSpPr>
          <p:nvPr>
            <p:ph type="title"/>
          </p:nvPr>
        </p:nvSpPr>
        <p:spPr/>
        <p:txBody>
          <a:bodyPr/>
          <a:lstStyle/>
          <a:p>
            <a:r>
              <a:rPr lang="de-DE" dirty="0"/>
              <a:t>Keine Alternative für Beschäftigte</a:t>
            </a:r>
          </a:p>
        </p:txBody>
      </p:sp>
      <p:pic>
        <p:nvPicPr>
          <p:cNvPr id="7" name="Inhaltsplatzhalter 6">
            <a:extLst>
              <a:ext uri="{FF2B5EF4-FFF2-40B4-BE49-F238E27FC236}">
                <a16:creationId xmlns:a16="http://schemas.microsoft.com/office/drawing/2014/main" id="{1E2C0EDD-5EE0-8FC0-B23C-72B930BABF79}"/>
              </a:ext>
            </a:extLst>
          </p:cNvPr>
          <p:cNvPicPr>
            <a:picLocks noGrp="1" noChangeAspect="1"/>
          </p:cNvPicPr>
          <p:nvPr>
            <p:ph idx="1"/>
          </p:nvPr>
        </p:nvPicPr>
        <p:blipFill>
          <a:blip r:embed="rId2"/>
          <a:stretch>
            <a:fillRect/>
          </a:stretch>
        </p:blipFill>
        <p:spPr>
          <a:xfrm>
            <a:off x="5807968" y="1574470"/>
            <a:ext cx="4091965" cy="4752975"/>
          </a:xfrm>
        </p:spPr>
      </p:pic>
      <p:sp>
        <p:nvSpPr>
          <p:cNvPr id="4" name="Fußzeilenplatzhalter 3">
            <a:extLst>
              <a:ext uri="{FF2B5EF4-FFF2-40B4-BE49-F238E27FC236}">
                <a16:creationId xmlns:a16="http://schemas.microsoft.com/office/drawing/2014/main" id="{D99B98B8-5E25-464B-02DA-C6D090C4EC8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418D3973-9053-1592-04EC-98A5ECE478D7}"/>
              </a:ext>
            </a:extLst>
          </p:cNvPr>
          <p:cNvSpPr>
            <a:spLocks noGrp="1"/>
          </p:cNvSpPr>
          <p:nvPr>
            <p:ph type="sldNum" sz="quarter" idx="12"/>
          </p:nvPr>
        </p:nvSpPr>
        <p:spPr/>
        <p:txBody>
          <a:bodyPr/>
          <a:lstStyle/>
          <a:p>
            <a:fld id="{FF5C4DC4-96A9-4D6A-83FC-B1E7B9100F3A}" type="slidenum">
              <a:rPr lang="de-DE" smtClean="0"/>
              <a:pPr/>
              <a:t>5</a:t>
            </a:fld>
            <a:endParaRPr lang="de-DE" dirty="0"/>
          </a:p>
        </p:txBody>
      </p:sp>
      <p:pic>
        <p:nvPicPr>
          <p:cNvPr id="9" name="Grafik 8">
            <a:extLst>
              <a:ext uri="{FF2B5EF4-FFF2-40B4-BE49-F238E27FC236}">
                <a16:creationId xmlns:a16="http://schemas.microsoft.com/office/drawing/2014/main" id="{81B12A44-7587-6F17-F09E-774AD6E91930}"/>
              </a:ext>
            </a:extLst>
          </p:cNvPr>
          <p:cNvPicPr>
            <a:picLocks noChangeAspect="1"/>
          </p:cNvPicPr>
          <p:nvPr/>
        </p:nvPicPr>
        <p:blipFill>
          <a:blip r:embed="rId3"/>
          <a:stretch>
            <a:fillRect/>
          </a:stretch>
        </p:blipFill>
        <p:spPr>
          <a:xfrm>
            <a:off x="1112143" y="1450645"/>
            <a:ext cx="4695825" cy="4876800"/>
          </a:xfrm>
          <a:prstGeom prst="rect">
            <a:avLst/>
          </a:prstGeom>
        </p:spPr>
      </p:pic>
    </p:spTree>
    <p:extLst>
      <p:ext uri="{BB962C8B-B14F-4D97-AF65-F5344CB8AC3E}">
        <p14:creationId xmlns:p14="http://schemas.microsoft.com/office/powerpoint/2010/main" val="406394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E1F15-23B0-1150-E849-FA8206D9E5C0}"/>
              </a:ext>
            </a:extLst>
          </p:cNvPr>
          <p:cNvSpPr>
            <a:spLocks noGrp="1"/>
          </p:cNvSpPr>
          <p:nvPr>
            <p:ph type="title"/>
          </p:nvPr>
        </p:nvSpPr>
        <p:spPr/>
        <p:txBody>
          <a:bodyPr/>
          <a:lstStyle/>
          <a:p>
            <a:r>
              <a:rPr lang="de-DE" dirty="0"/>
              <a:t>Argumentationshilfen</a:t>
            </a:r>
          </a:p>
        </p:txBody>
      </p:sp>
      <p:pic>
        <p:nvPicPr>
          <p:cNvPr id="7" name="Inhaltsplatzhalter 6">
            <a:extLst>
              <a:ext uri="{FF2B5EF4-FFF2-40B4-BE49-F238E27FC236}">
                <a16:creationId xmlns:a16="http://schemas.microsoft.com/office/drawing/2014/main" id="{ED6408EE-165F-1280-514B-BB19248CE95A}"/>
              </a:ext>
            </a:extLst>
          </p:cNvPr>
          <p:cNvPicPr>
            <a:picLocks noGrp="1" noChangeAspect="1"/>
          </p:cNvPicPr>
          <p:nvPr>
            <p:ph idx="1"/>
          </p:nvPr>
        </p:nvPicPr>
        <p:blipFill>
          <a:blip r:embed="rId2"/>
          <a:stretch>
            <a:fillRect/>
          </a:stretch>
        </p:blipFill>
        <p:spPr>
          <a:xfrm>
            <a:off x="1458507" y="1484313"/>
            <a:ext cx="9274987" cy="4752975"/>
          </a:xfrm>
        </p:spPr>
      </p:pic>
      <p:sp>
        <p:nvSpPr>
          <p:cNvPr id="4" name="Fußzeilenplatzhalter 3">
            <a:extLst>
              <a:ext uri="{FF2B5EF4-FFF2-40B4-BE49-F238E27FC236}">
                <a16:creationId xmlns:a16="http://schemas.microsoft.com/office/drawing/2014/main" id="{7E9D83C5-C816-988B-75A3-264F65CD1242}"/>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FBE986DC-E2B7-B8F6-3CE6-5C72C15F810E}"/>
              </a:ext>
            </a:extLst>
          </p:cNvPr>
          <p:cNvSpPr>
            <a:spLocks noGrp="1"/>
          </p:cNvSpPr>
          <p:nvPr>
            <p:ph type="sldNum" sz="quarter" idx="12"/>
          </p:nvPr>
        </p:nvSpPr>
        <p:spPr/>
        <p:txBody>
          <a:bodyPr/>
          <a:lstStyle/>
          <a:p>
            <a:fld id="{FF5C4DC4-96A9-4D6A-83FC-B1E7B9100F3A}" type="slidenum">
              <a:rPr lang="de-DE" smtClean="0"/>
              <a:pPr/>
              <a:t>6</a:t>
            </a:fld>
            <a:endParaRPr lang="de-DE" dirty="0"/>
          </a:p>
        </p:txBody>
      </p:sp>
    </p:spTree>
    <p:extLst>
      <p:ext uri="{BB962C8B-B14F-4D97-AF65-F5344CB8AC3E}">
        <p14:creationId xmlns:p14="http://schemas.microsoft.com/office/powerpoint/2010/main" val="374489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D235A88-6839-99C8-4FDF-B1DB0C437091}"/>
              </a:ext>
            </a:extLst>
          </p:cNvPr>
          <p:cNvSpPr>
            <a:spLocks noGrp="1"/>
          </p:cNvSpPr>
          <p:nvPr>
            <p:ph type="title"/>
          </p:nvPr>
        </p:nvSpPr>
        <p:spPr/>
        <p:txBody>
          <a:bodyPr/>
          <a:lstStyle/>
          <a:p>
            <a:r>
              <a:rPr lang="de-DE" dirty="0"/>
              <a:t>Gründe für die Stärke der AfD</a:t>
            </a:r>
          </a:p>
        </p:txBody>
      </p:sp>
      <p:sp>
        <p:nvSpPr>
          <p:cNvPr id="7" name="Inhaltsplatzhalter 6">
            <a:extLst>
              <a:ext uri="{FF2B5EF4-FFF2-40B4-BE49-F238E27FC236}">
                <a16:creationId xmlns:a16="http://schemas.microsoft.com/office/drawing/2014/main" id="{AB0A0FB6-6519-76E3-DE7A-63CB99019990}"/>
              </a:ext>
            </a:extLst>
          </p:cNvPr>
          <p:cNvSpPr>
            <a:spLocks noGrp="1"/>
          </p:cNvSpPr>
          <p:nvPr>
            <p:ph idx="1"/>
          </p:nvPr>
        </p:nvSpPr>
        <p:spPr/>
        <p:txBody>
          <a:bodyPr/>
          <a:lstStyle/>
          <a:p>
            <a:pPr marL="0" indent="0">
              <a:buNone/>
            </a:pPr>
            <a:r>
              <a:rPr lang="de-DE" dirty="0"/>
              <a:t>Aktuell:</a:t>
            </a:r>
          </a:p>
          <a:p>
            <a:r>
              <a:rPr lang="de-DE" dirty="0"/>
              <a:t>Krisenerfahrung: Inflation, Krieg, Corona</a:t>
            </a:r>
          </a:p>
          <a:p>
            <a:r>
              <a:rPr lang="de-DE" dirty="0"/>
              <a:t>Schwäche der Regierung</a:t>
            </a:r>
          </a:p>
          <a:p>
            <a:r>
              <a:rPr lang="de-DE" dirty="0"/>
              <a:t>Inszenierung als Friedenspartei</a:t>
            </a:r>
          </a:p>
          <a:p>
            <a:r>
              <a:rPr lang="de-DE" dirty="0"/>
              <a:t>Rückkehr des Migrationsthemas</a:t>
            </a:r>
          </a:p>
          <a:p>
            <a:endParaRPr lang="de-DE" dirty="0"/>
          </a:p>
          <a:p>
            <a:pPr marL="0" indent="0">
              <a:buNone/>
            </a:pPr>
            <a:r>
              <a:rPr lang="de-DE" dirty="0"/>
              <a:t>Strukturell:</a:t>
            </a:r>
          </a:p>
          <a:p>
            <a:r>
              <a:rPr lang="de-DE" dirty="0"/>
              <a:t>Neoliberale Konkurrenzgesellschaft</a:t>
            </a:r>
          </a:p>
          <a:p>
            <a:r>
              <a:rPr lang="de-DE" dirty="0"/>
              <a:t>Vielfachkrise</a:t>
            </a:r>
          </a:p>
        </p:txBody>
      </p:sp>
      <p:sp>
        <p:nvSpPr>
          <p:cNvPr id="4" name="Fußzeilenplatzhalter 3">
            <a:extLst>
              <a:ext uri="{FF2B5EF4-FFF2-40B4-BE49-F238E27FC236}">
                <a16:creationId xmlns:a16="http://schemas.microsoft.com/office/drawing/2014/main" id="{DD34E9A1-6F3F-3413-522A-45A720E0820F}"/>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25128A98-B4E6-77CA-EF8D-CFF1BB41E200}"/>
              </a:ext>
            </a:extLst>
          </p:cNvPr>
          <p:cNvSpPr>
            <a:spLocks noGrp="1"/>
          </p:cNvSpPr>
          <p:nvPr>
            <p:ph type="sldNum" sz="quarter" idx="12"/>
          </p:nvPr>
        </p:nvSpPr>
        <p:spPr/>
        <p:txBody>
          <a:bodyPr/>
          <a:lstStyle/>
          <a:p>
            <a:fld id="{FF5C4DC4-96A9-4D6A-83FC-B1E7B9100F3A}" type="slidenum">
              <a:rPr lang="de-DE" smtClean="0"/>
              <a:pPr/>
              <a:t>7</a:t>
            </a:fld>
            <a:endParaRPr lang="de-DE" dirty="0"/>
          </a:p>
        </p:txBody>
      </p:sp>
    </p:spTree>
    <p:extLst>
      <p:ext uri="{BB962C8B-B14F-4D97-AF65-F5344CB8AC3E}">
        <p14:creationId xmlns:p14="http://schemas.microsoft.com/office/powerpoint/2010/main" val="116637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1000"/>
                                        <p:tgtEl>
                                          <p:spTgt spid="7">
                                            <p:txEl>
                                              <p:pRg st="7" end="7"/>
                                            </p:txEl>
                                          </p:spTgt>
                                        </p:tgtEl>
                                      </p:cBhvr>
                                    </p:animEffect>
                                    <p:anim calcmode="lin" valueType="num">
                                      <p:cBhvr>
                                        <p:cTn id="36"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1000"/>
                                        <p:tgtEl>
                                          <p:spTgt spid="7">
                                            <p:txEl>
                                              <p:pRg st="8" end="8"/>
                                            </p:txEl>
                                          </p:spTgt>
                                        </p:tgtEl>
                                      </p:cBhvr>
                                    </p:animEffect>
                                    <p:anim calcmode="lin" valueType="num">
                                      <p:cBhvr>
                                        <p:cTn id="4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2AC09-E8C9-7F94-F1B7-4B84B783C32F}"/>
              </a:ext>
            </a:extLst>
          </p:cNvPr>
          <p:cNvSpPr>
            <a:spLocks noGrp="1"/>
          </p:cNvSpPr>
          <p:nvPr>
            <p:ph type="title"/>
          </p:nvPr>
        </p:nvSpPr>
        <p:spPr/>
        <p:txBody>
          <a:bodyPr/>
          <a:lstStyle/>
          <a:p>
            <a:r>
              <a:rPr lang="de-DE" dirty="0"/>
              <a:t>Rechte Versprechen: Kontrolle </a:t>
            </a:r>
            <a:r>
              <a:rPr lang="de-DE"/>
              <a:t>und Normalität</a:t>
            </a:r>
            <a:endParaRPr lang="de-DE" dirty="0"/>
          </a:p>
        </p:txBody>
      </p:sp>
      <p:pic>
        <p:nvPicPr>
          <p:cNvPr id="7" name="Inhaltsplatzhalter 6">
            <a:extLst>
              <a:ext uri="{FF2B5EF4-FFF2-40B4-BE49-F238E27FC236}">
                <a16:creationId xmlns:a16="http://schemas.microsoft.com/office/drawing/2014/main" id="{8735C8D1-A44B-1FC4-2882-9F747536D2A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62844" y="2454084"/>
            <a:ext cx="3962400" cy="2810256"/>
          </a:xfrm>
        </p:spPr>
      </p:pic>
      <p:pic>
        <p:nvPicPr>
          <p:cNvPr id="8" name="Inhaltsplatzhalter 7">
            <a:extLst>
              <a:ext uri="{FF2B5EF4-FFF2-40B4-BE49-F238E27FC236}">
                <a16:creationId xmlns:a16="http://schemas.microsoft.com/office/drawing/2014/main" id="{946BBD39-CD7E-CE8A-DBEF-16614C6BBA3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92119" y="2263775"/>
            <a:ext cx="4514850" cy="3190875"/>
          </a:xfrm>
        </p:spPr>
      </p:pic>
      <p:sp>
        <p:nvSpPr>
          <p:cNvPr id="4" name="Fußzeilenplatzhalter 3">
            <a:extLst>
              <a:ext uri="{FF2B5EF4-FFF2-40B4-BE49-F238E27FC236}">
                <a16:creationId xmlns:a16="http://schemas.microsoft.com/office/drawing/2014/main" id="{11CE95A6-2D04-B518-41D7-E35BED29E3AE}"/>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C7D13A0-681F-3132-D8D6-FF8103EE19CD}"/>
              </a:ext>
            </a:extLst>
          </p:cNvPr>
          <p:cNvSpPr>
            <a:spLocks noGrp="1"/>
          </p:cNvSpPr>
          <p:nvPr>
            <p:ph type="sldNum" sz="quarter" idx="12"/>
          </p:nvPr>
        </p:nvSpPr>
        <p:spPr/>
        <p:txBody>
          <a:bodyPr/>
          <a:lstStyle/>
          <a:p>
            <a:fld id="{FF5C4DC4-96A9-4D6A-83FC-B1E7B9100F3A}" type="slidenum">
              <a:rPr lang="de-DE" smtClean="0"/>
              <a:pPr/>
              <a:t>8</a:t>
            </a:fld>
            <a:endParaRPr lang="de-DE" dirty="0"/>
          </a:p>
        </p:txBody>
      </p:sp>
    </p:spTree>
    <p:extLst>
      <p:ext uri="{BB962C8B-B14F-4D97-AF65-F5344CB8AC3E}">
        <p14:creationId xmlns:p14="http://schemas.microsoft.com/office/powerpoint/2010/main" val="1656921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D5E81-B633-C09E-6CBC-889CD8C37355}"/>
              </a:ext>
            </a:extLst>
          </p:cNvPr>
          <p:cNvSpPr>
            <a:spLocks noGrp="1"/>
          </p:cNvSpPr>
          <p:nvPr>
            <p:ph type="title"/>
          </p:nvPr>
        </p:nvSpPr>
        <p:spPr/>
        <p:txBody>
          <a:bodyPr/>
          <a:lstStyle/>
          <a:p>
            <a:r>
              <a:rPr lang="de-DE" dirty="0"/>
              <a:t>Wichtige Themen für AfD-Wähler (Juni 2023)</a:t>
            </a:r>
          </a:p>
        </p:txBody>
      </p:sp>
      <p:pic>
        <p:nvPicPr>
          <p:cNvPr id="7" name="Inhaltsplatzhalter 6">
            <a:extLst>
              <a:ext uri="{FF2B5EF4-FFF2-40B4-BE49-F238E27FC236}">
                <a16:creationId xmlns:a16="http://schemas.microsoft.com/office/drawing/2014/main" id="{F8406882-9681-7669-41AA-8BB91C55FD68}"/>
              </a:ext>
            </a:extLst>
          </p:cNvPr>
          <p:cNvPicPr>
            <a:picLocks noGrp="1" noChangeAspect="1"/>
          </p:cNvPicPr>
          <p:nvPr>
            <p:ph idx="1"/>
          </p:nvPr>
        </p:nvPicPr>
        <p:blipFill>
          <a:blip r:embed="rId2"/>
          <a:stretch>
            <a:fillRect/>
          </a:stretch>
        </p:blipFill>
        <p:spPr>
          <a:xfrm>
            <a:off x="2564368" y="1484313"/>
            <a:ext cx="7063265" cy="4752975"/>
          </a:xfrm>
        </p:spPr>
      </p:pic>
      <p:sp>
        <p:nvSpPr>
          <p:cNvPr id="4" name="Fußzeilenplatzhalter 3">
            <a:extLst>
              <a:ext uri="{FF2B5EF4-FFF2-40B4-BE49-F238E27FC236}">
                <a16:creationId xmlns:a16="http://schemas.microsoft.com/office/drawing/2014/main" id="{E3D0BBDE-3A8A-5031-261B-1B24E8E937CB}"/>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4C1B9BA3-3D79-70C3-37E6-0320AF55841E}"/>
              </a:ext>
            </a:extLst>
          </p:cNvPr>
          <p:cNvSpPr>
            <a:spLocks noGrp="1"/>
          </p:cNvSpPr>
          <p:nvPr>
            <p:ph type="sldNum" sz="quarter" idx="12"/>
          </p:nvPr>
        </p:nvSpPr>
        <p:spPr/>
        <p:txBody>
          <a:bodyPr/>
          <a:lstStyle/>
          <a:p>
            <a:fld id="{FF5C4DC4-96A9-4D6A-83FC-B1E7B9100F3A}" type="slidenum">
              <a:rPr lang="de-DE" smtClean="0"/>
              <a:pPr/>
              <a:t>9</a:t>
            </a:fld>
            <a:endParaRPr lang="de-DE" dirty="0"/>
          </a:p>
        </p:txBody>
      </p:sp>
    </p:spTree>
    <p:extLst>
      <p:ext uri="{BB962C8B-B14F-4D97-AF65-F5344CB8AC3E}">
        <p14:creationId xmlns:p14="http://schemas.microsoft.com/office/powerpoint/2010/main" val="1572664776"/>
      </p:ext>
    </p:extLst>
  </p:cSld>
  <p:clrMapOvr>
    <a:masterClrMapping/>
  </p:clrMapOvr>
</p:sld>
</file>

<file path=ppt/theme/theme1.xml><?xml version="1.0" encoding="utf-8"?>
<a:theme xmlns:a="http://schemas.openxmlformats.org/drawingml/2006/main" name="DGB-Präsentation Kreis bordeaux-rot">
  <a:themeElements>
    <a:clrScheme name="DGB_Color">
      <a:dk1>
        <a:sysClr val="windowText" lastClr="000000"/>
      </a:dk1>
      <a:lt1>
        <a:sysClr val="window" lastClr="FFFFFF"/>
      </a:lt1>
      <a:dk2>
        <a:srgbClr val="ED1C24"/>
      </a:dk2>
      <a:lt2>
        <a:srgbClr val="2364D2"/>
      </a:lt2>
      <a:accent1>
        <a:srgbClr val="007C8A"/>
      </a:accent1>
      <a:accent2>
        <a:srgbClr val="70BC79"/>
      </a:accent2>
      <a:accent3>
        <a:srgbClr val="960B5A"/>
      </a:accent3>
      <a:accent4>
        <a:srgbClr val="E785B5"/>
      </a:accent4>
      <a:accent5>
        <a:srgbClr val="3A2D7B"/>
      </a:accent5>
      <a:accent6>
        <a:srgbClr val="65C2C2"/>
      </a:accent6>
      <a:hlink>
        <a:srgbClr val="ED1C24"/>
      </a:hlink>
      <a:folHlink>
        <a:srgbClr val="ED1C24"/>
      </a:folHlink>
    </a:clrScheme>
    <a:fontScheme name="DGB_Font">
      <a:majorFont>
        <a:latin typeface="Poppins Extra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000" dirty="0" smtClean="0"/>
        </a:defPPr>
      </a:lstStyle>
    </a:txDef>
  </a:objectDefaults>
  <a:extraClrSchemeLst/>
  <a:extLst>
    <a:ext uri="{05A4C25C-085E-4340-85A3-A5531E510DB2}">
      <thm15:themeFamily xmlns:thm15="http://schemas.microsoft.com/office/thememl/2012/main" name="DGB-Praesentationsvorlage_16-9_Kreis-Bordeaux-Rot.potx" id="{CA9783FA-5768-4298-B505-5F1C4A528E18}" vid="{B0A54FA1-4017-495F-A320-EA8B92BC18B6}"/>
    </a:ext>
  </a:extLst>
</a:theme>
</file>

<file path=ppt/theme/theme2.xml><?xml version="1.0" encoding="utf-8"?>
<a:theme xmlns:a="http://schemas.openxmlformats.org/drawingml/2006/main" name="Office">
  <a:themeElements>
    <a:clrScheme name="DGB_Color">
      <a:dk1>
        <a:sysClr val="windowText" lastClr="000000"/>
      </a:dk1>
      <a:lt1>
        <a:sysClr val="window" lastClr="FFFFFF"/>
      </a:lt1>
      <a:dk2>
        <a:srgbClr val="ED1C24"/>
      </a:dk2>
      <a:lt2>
        <a:srgbClr val="2364D2"/>
      </a:lt2>
      <a:accent1>
        <a:srgbClr val="007C8A"/>
      </a:accent1>
      <a:accent2>
        <a:srgbClr val="70BC79"/>
      </a:accent2>
      <a:accent3>
        <a:srgbClr val="960B5A"/>
      </a:accent3>
      <a:accent4>
        <a:srgbClr val="E785B5"/>
      </a:accent4>
      <a:accent5>
        <a:srgbClr val="3A2D7B"/>
      </a:accent5>
      <a:accent6>
        <a:srgbClr val="65C2C2"/>
      </a:accent6>
      <a:hlink>
        <a:srgbClr val="ED1C24"/>
      </a:hlink>
      <a:folHlink>
        <a:srgbClr val="ED1C24"/>
      </a:folHlink>
    </a:clrScheme>
    <a:fontScheme name="DGB_Font">
      <a:majorFont>
        <a:latin typeface="Poppins Extra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DGB_Color">
      <a:dk1>
        <a:sysClr val="windowText" lastClr="000000"/>
      </a:dk1>
      <a:lt1>
        <a:sysClr val="window" lastClr="FFFFFF"/>
      </a:lt1>
      <a:dk2>
        <a:srgbClr val="ED1C24"/>
      </a:dk2>
      <a:lt2>
        <a:srgbClr val="2364D2"/>
      </a:lt2>
      <a:accent1>
        <a:srgbClr val="007C8A"/>
      </a:accent1>
      <a:accent2>
        <a:srgbClr val="70BC79"/>
      </a:accent2>
      <a:accent3>
        <a:srgbClr val="960B5A"/>
      </a:accent3>
      <a:accent4>
        <a:srgbClr val="E785B5"/>
      </a:accent4>
      <a:accent5>
        <a:srgbClr val="3A2D7B"/>
      </a:accent5>
      <a:accent6>
        <a:srgbClr val="65C2C2"/>
      </a:accent6>
      <a:hlink>
        <a:srgbClr val="ED1C24"/>
      </a:hlink>
      <a:folHlink>
        <a:srgbClr val="ED1C24"/>
      </a:folHlink>
    </a:clrScheme>
    <a:fontScheme name="DGB_Font">
      <a:majorFont>
        <a:latin typeface="Poppins Extra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eeb6ff-be0a-4f28-ab53-644fb819d047">
      <Terms xmlns="http://schemas.microsoft.com/office/infopath/2007/PartnerControls"/>
    </lcf76f155ced4ddcb4097134ff3c332f>
    <TaxCatchAll xmlns="8a12b8a7-95fb-4148-ac3b-35d70d25cc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8F66A2A9E32A24998161150A59D893A" ma:contentTypeVersion="11" ma:contentTypeDescription="Ein neues Dokument erstellen." ma:contentTypeScope="" ma:versionID="83c952ff108e407df9a56b6cdf64f75e">
  <xsd:schema xmlns:xsd="http://www.w3.org/2001/XMLSchema" xmlns:xs="http://www.w3.org/2001/XMLSchema" xmlns:p="http://schemas.microsoft.com/office/2006/metadata/properties" xmlns:ns2="53eeb6ff-be0a-4f28-ab53-644fb819d047" xmlns:ns3="8a12b8a7-95fb-4148-ac3b-35d70d25cc7b" targetNamespace="http://schemas.microsoft.com/office/2006/metadata/properties" ma:root="true" ma:fieldsID="3ff80e1d43764ec1ba5474f9fe75b8a0" ns2:_="" ns3:_="">
    <xsd:import namespace="53eeb6ff-be0a-4f28-ab53-644fb819d047"/>
    <xsd:import namespace="8a12b8a7-95fb-4148-ac3b-35d70d25cc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eb6ff-be0a-4f28-ab53-644fb819d0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6fb7d23e-8099-4920-aa92-76155a1f71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12b8a7-95fb-4148-ac3b-35d70d25cc7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f859ba6-dc68-4a34-879b-2d81dd459e5f}" ma:internalName="TaxCatchAll" ma:showField="CatchAllData" ma:web="8a12b8a7-95fb-4148-ac3b-35d70d25cc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90EA61-1999-4A01-8684-907ED5025416}">
  <ds:schemaRefs>
    <ds:schemaRef ds:uri="http://schemas.microsoft.com/office/2006/documentManagement/types"/>
    <ds:schemaRef ds:uri="http://purl.org/dc/terms/"/>
    <ds:schemaRef ds:uri="http://purl.org/dc/elements/1.1/"/>
    <ds:schemaRef ds:uri="http://schemas.microsoft.com/office/infopath/2007/PartnerControls"/>
    <ds:schemaRef ds:uri="53eeb6ff-be0a-4f28-ab53-644fb819d047"/>
    <ds:schemaRef ds:uri="http://schemas.microsoft.com/office/2006/metadata/properties"/>
    <ds:schemaRef ds:uri="http://schemas.openxmlformats.org/package/2006/metadata/core-properties"/>
    <ds:schemaRef ds:uri="8a12b8a7-95fb-4148-ac3b-35d70d25cc7b"/>
    <ds:schemaRef ds:uri="http://www.w3.org/XML/1998/namespace"/>
    <ds:schemaRef ds:uri="http://purl.org/dc/dcmitype/"/>
  </ds:schemaRefs>
</ds:datastoreItem>
</file>

<file path=customXml/itemProps2.xml><?xml version="1.0" encoding="utf-8"?>
<ds:datastoreItem xmlns:ds="http://schemas.openxmlformats.org/officeDocument/2006/customXml" ds:itemID="{434C1493-6D18-4F8A-8630-C8396DC6F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eeb6ff-be0a-4f28-ab53-644fb819d047"/>
    <ds:schemaRef ds:uri="8a12b8a7-95fb-4148-ac3b-35d70d25cc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25FAD4-FE7A-445B-9C01-7EC6E7468E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DGB-Praesentationsvorlage_16-9_Kreis-Bordeaux-Rot</Template>
  <TotalTime>0</TotalTime>
  <Words>513</Words>
  <Application>Microsoft Office PowerPoint</Application>
  <PresentationFormat>Breitbild</PresentationFormat>
  <Paragraphs>93</Paragraphs>
  <Slides>22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22</vt:i4>
      </vt:variant>
    </vt:vector>
  </HeadingPairs>
  <TitlesOfParts>
    <vt:vector size="30" baseType="lpstr">
      <vt:lpstr>Calibri</vt:lpstr>
      <vt:lpstr>Times New Roman</vt:lpstr>
      <vt:lpstr>Poppins ExtraBold</vt:lpstr>
      <vt:lpstr>Wingdings</vt:lpstr>
      <vt:lpstr>Arial</vt:lpstr>
      <vt:lpstr>Cambria Math</vt:lpstr>
      <vt:lpstr>Source Sans Pro</vt:lpstr>
      <vt:lpstr>DGB-Präsentation Kreis bordeaux-rot</vt:lpstr>
      <vt:lpstr>Ist die AfD eine Friedenspartei?</vt:lpstr>
      <vt:lpstr>Themen</vt:lpstr>
      <vt:lpstr>Umfragewerte der AfD im Zeitverlauf</vt:lpstr>
      <vt:lpstr>Gewerkschaftliche Aufstellung in den Wahlen 2024/25</vt:lpstr>
      <vt:lpstr>Keine Alternative für Beschäftigte</vt:lpstr>
      <vt:lpstr>Argumentationshilfen</vt:lpstr>
      <vt:lpstr>Gründe für die Stärke der AfD</vt:lpstr>
      <vt:lpstr>Rechte Versprechen: Kontrolle und Normalität</vt:lpstr>
      <vt:lpstr>Wichtige Themen für AfD-Wähler (Juni 2023)</vt:lpstr>
      <vt:lpstr>Sorge über Auswirkungen des Krieges</vt:lpstr>
      <vt:lpstr>Waffenlieferungen und Aufrüstung</vt:lpstr>
      <vt:lpstr>AfD-Wähler zu Ukrainekrieg und -Geflüchteten</vt:lpstr>
      <vt:lpstr>Ideologische Nähe zu Russland: Antiliberalismus und Autoritarismus</vt:lpstr>
      <vt:lpstr>Björn Höcke: Geraer Rede Herbst 2022</vt:lpstr>
      <vt:lpstr>Russlandsanktionen und Energiesicherheit</vt:lpstr>
      <vt:lpstr>Standortpolitik und deutsche Interessen</vt:lpstr>
      <vt:lpstr>Inszenierung als Friedenspartei</vt:lpstr>
      <vt:lpstr>AfD an der Seite von Bundeswehr…</vt:lpstr>
      <vt:lpstr>An der Seite der Bundeswehr</vt:lpstr>
      <vt:lpstr>… und NATO</vt:lpstr>
      <vt:lpstr>AfD steht für Aufrüstung und Militarisierung</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Präsentationsvorlage 16:9, Kreis: Bordeaux/Rot</dc:subject>
  <dc:creator>Wiegel, Gerd  (DGB-BVV)</dc:creator>
  <dc:description>© Deutscher Gewerkschaftsbund_x000d_
Alle Daten urheberrechtlich geschützt. Jegliches Kopieren verboten._x000d_
All copyrights for data reserved. Unauthorized downloading or other kinds of copying prohibited._x000d_
www.dgb.de</dc:description>
  <cp:lastModifiedBy>DFG-VK Baden-Württemberg</cp:lastModifiedBy>
  <cp:revision>19</cp:revision>
  <cp:lastPrinted>2024-03-19T13:19:09Z</cp:lastPrinted>
  <dcterms:created xsi:type="dcterms:W3CDTF">2024-03-01T11:49:26Z</dcterms:created>
  <dcterms:modified xsi:type="dcterms:W3CDTF">2024-04-03T12:40:57Z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Date">
    <vt:filetime>2023-08-01T10:00:00Z</vt:filetime>
  </property>
  <property fmtid="{D5CDD505-2E9C-101B-9397-08002B2CF9AE}" pid="3" name="docVersion">
    <vt:i4>1</vt:i4>
  </property>
  <property fmtid="{D5CDD505-2E9C-101B-9397-08002B2CF9AE}" pid="4" name="docType">
    <vt:lpwstr>DGB-Praesentationsvorlage_16-9_Kreis-Bordeaux-Rot</vt:lpwstr>
  </property>
</Properties>
</file>